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2" r:id="rId5"/>
    <p:sldId id="261" r:id="rId6"/>
    <p:sldId id="259" r:id="rId7"/>
    <p:sldId id="260" r:id="rId8"/>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100" d="100"/>
          <a:sy n="100" d="100"/>
        </p:scale>
        <p:origin x="954" y="17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DEBC09-47A9-47A5-B5DC-57F45FA6D3A5}"/>
              </a:ext>
            </a:extLst>
          </p:cNvPr>
          <p:cNvSpPr>
            <a:spLocks noGrp="1"/>
          </p:cNvSpPr>
          <p:nvPr>
            <p:ph type="ctrTitle"/>
          </p:nvPr>
        </p:nvSpPr>
        <p:spPr>
          <a:xfrm>
            <a:off x="1524000" y="1122363"/>
            <a:ext cx="9144000" cy="2387600"/>
          </a:xfrm>
        </p:spPr>
        <p:txBody>
          <a:bodyPr anchor="b"/>
          <a:lstStyle>
            <a:lvl1pPr algn="ctr">
              <a:defRPr sz="6000"/>
            </a:lvl1pPr>
          </a:lstStyle>
          <a:p>
            <a:r>
              <a:rPr lang="en-US" altLang="zh-CN"/>
              <a:t>Click to edit Master title style</a:t>
            </a:r>
            <a:endParaRPr lang="zh-CN" altLang="en-US"/>
          </a:p>
        </p:txBody>
      </p:sp>
      <p:sp>
        <p:nvSpPr>
          <p:cNvPr id="3" name="Subtitle 2">
            <a:extLst>
              <a:ext uri="{FF2B5EF4-FFF2-40B4-BE49-F238E27FC236}">
                <a16:creationId xmlns:a16="http://schemas.microsoft.com/office/drawing/2014/main" id="{94D21F8D-3B71-447A-A6D4-2CA518217B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ltLang="zh-CN"/>
              <a:t>Click to edit Master subtitle style</a:t>
            </a:r>
            <a:endParaRPr lang="zh-CN" altLang="en-US"/>
          </a:p>
        </p:txBody>
      </p:sp>
      <p:sp>
        <p:nvSpPr>
          <p:cNvPr id="4" name="Date Placeholder 3">
            <a:extLst>
              <a:ext uri="{FF2B5EF4-FFF2-40B4-BE49-F238E27FC236}">
                <a16:creationId xmlns:a16="http://schemas.microsoft.com/office/drawing/2014/main" id="{82C21A57-E9E3-4D94-A8A0-6D911E64A5F8}"/>
              </a:ext>
            </a:extLst>
          </p:cNvPr>
          <p:cNvSpPr>
            <a:spLocks noGrp="1"/>
          </p:cNvSpPr>
          <p:nvPr>
            <p:ph type="dt" sz="half" idx="10"/>
          </p:nvPr>
        </p:nvSpPr>
        <p:spPr/>
        <p:txBody>
          <a:bodyPr/>
          <a:lstStyle/>
          <a:p>
            <a:fld id="{3CE51434-4096-4678-B8B2-C243550F39EE}" type="datetimeFigureOut">
              <a:rPr lang="zh-CN" altLang="en-US" smtClean="0"/>
              <a:t>2022/9/20</a:t>
            </a:fld>
            <a:endParaRPr lang="zh-CN" altLang="en-US"/>
          </a:p>
        </p:txBody>
      </p:sp>
      <p:sp>
        <p:nvSpPr>
          <p:cNvPr id="5" name="Footer Placeholder 4">
            <a:extLst>
              <a:ext uri="{FF2B5EF4-FFF2-40B4-BE49-F238E27FC236}">
                <a16:creationId xmlns:a16="http://schemas.microsoft.com/office/drawing/2014/main" id="{8AA3357C-EA78-4A40-982F-C8EE40739A46}"/>
              </a:ext>
            </a:extLst>
          </p:cNvPr>
          <p:cNvSpPr>
            <a:spLocks noGrp="1"/>
          </p:cNvSpPr>
          <p:nvPr>
            <p:ph type="ftr" sz="quarter" idx="11"/>
          </p:nvPr>
        </p:nvSpPr>
        <p:spPr/>
        <p:txBody>
          <a:bodyPr/>
          <a:lstStyle/>
          <a:p>
            <a:endParaRPr lang="zh-CN" altLang="en-US"/>
          </a:p>
        </p:txBody>
      </p:sp>
      <p:sp>
        <p:nvSpPr>
          <p:cNvPr id="6" name="Slide Number Placeholder 5">
            <a:extLst>
              <a:ext uri="{FF2B5EF4-FFF2-40B4-BE49-F238E27FC236}">
                <a16:creationId xmlns:a16="http://schemas.microsoft.com/office/drawing/2014/main" id="{EFAE1C16-ED72-4A81-98CE-4736FBE38191}"/>
              </a:ext>
            </a:extLst>
          </p:cNvPr>
          <p:cNvSpPr>
            <a:spLocks noGrp="1"/>
          </p:cNvSpPr>
          <p:nvPr>
            <p:ph type="sldNum" sz="quarter" idx="12"/>
          </p:nvPr>
        </p:nvSpPr>
        <p:spPr/>
        <p:txBody>
          <a:bodyPr/>
          <a:lstStyle/>
          <a:p>
            <a:fld id="{DC1ECFE6-8EBA-4D66-8AE7-CF8F57DA7CE6}" type="slidenum">
              <a:rPr lang="zh-CN" altLang="en-US" smtClean="0"/>
              <a:t>‹#›</a:t>
            </a:fld>
            <a:endParaRPr lang="zh-CN" altLang="en-US"/>
          </a:p>
        </p:txBody>
      </p:sp>
    </p:spTree>
    <p:extLst>
      <p:ext uri="{BB962C8B-B14F-4D97-AF65-F5344CB8AC3E}">
        <p14:creationId xmlns:p14="http://schemas.microsoft.com/office/powerpoint/2010/main" val="9144837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5055A1-B31C-4E11-888C-2BF42F06F79F}"/>
              </a:ext>
            </a:extLst>
          </p:cNvPr>
          <p:cNvSpPr>
            <a:spLocks noGrp="1"/>
          </p:cNvSpPr>
          <p:nvPr>
            <p:ph type="title"/>
          </p:nvPr>
        </p:nvSpPr>
        <p:spPr/>
        <p:txBody>
          <a:bodyPr/>
          <a:lstStyle/>
          <a:p>
            <a:r>
              <a:rPr lang="en-US" altLang="zh-CN"/>
              <a:t>Click to edit Master title style</a:t>
            </a:r>
            <a:endParaRPr lang="zh-CN" altLang="en-US"/>
          </a:p>
        </p:txBody>
      </p:sp>
      <p:sp>
        <p:nvSpPr>
          <p:cNvPr id="3" name="Vertical Text Placeholder 2">
            <a:extLst>
              <a:ext uri="{FF2B5EF4-FFF2-40B4-BE49-F238E27FC236}">
                <a16:creationId xmlns:a16="http://schemas.microsoft.com/office/drawing/2014/main" id="{CC9B4BE7-5409-4E64-B243-E121B7B8B41F}"/>
              </a:ext>
            </a:extLst>
          </p:cNvPr>
          <p:cNvSpPr>
            <a:spLocks noGrp="1"/>
          </p:cNvSpPr>
          <p:nvPr>
            <p:ph type="body" orient="vert" idx="1"/>
          </p:nvPr>
        </p:nvSpPr>
        <p:spPr/>
        <p:txBody>
          <a:bodyPr vert="eaVert"/>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Date Placeholder 3">
            <a:extLst>
              <a:ext uri="{FF2B5EF4-FFF2-40B4-BE49-F238E27FC236}">
                <a16:creationId xmlns:a16="http://schemas.microsoft.com/office/drawing/2014/main" id="{344AFC56-FFF6-40F7-91E9-4ABDBD6C8795}"/>
              </a:ext>
            </a:extLst>
          </p:cNvPr>
          <p:cNvSpPr>
            <a:spLocks noGrp="1"/>
          </p:cNvSpPr>
          <p:nvPr>
            <p:ph type="dt" sz="half" idx="10"/>
          </p:nvPr>
        </p:nvSpPr>
        <p:spPr/>
        <p:txBody>
          <a:bodyPr/>
          <a:lstStyle/>
          <a:p>
            <a:fld id="{3CE51434-4096-4678-B8B2-C243550F39EE}" type="datetimeFigureOut">
              <a:rPr lang="zh-CN" altLang="en-US" smtClean="0"/>
              <a:t>2022/9/20</a:t>
            </a:fld>
            <a:endParaRPr lang="zh-CN" altLang="en-US"/>
          </a:p>
        </p:txBody>
      </p:sp>
      <p:sp>
        <p:nvSpPr>
          <p:cNvPr id="5" name="Footer Placeholder 4">
            <a:extLst>
              <a:ext uri="{FF2B5EF4-FFF2-40B4-BE49-F238E27FC236}">
                <a16:creationId xmlns:a16="http://schemas.microsoft.com/office/drawing/2014/main" id="{47DD8367-1A82-47A1-8630-105DB03FEFDD}"/>
              </a:ext>
            </a:extLst>
          </p:cNvPr>
          <p:cNvSpPr>
            <a:spLocks noGrp="1"/>
          </p:cNvSpPr>
          <p:nvPr>
            <p:ph type="ftr" sz="quarter" idx="11"/>
          </p:nvPr>
        </p:nvSpPr>
        <p:spPr/>
        <p:txBody>
          <a:bodyPr/>
          <a:lstStyle/>
          <a:p>
            <a:endParaRPr lang="zh-CN" altLang="en-US"/>
          </a:p>
        </p:txBody>
      </p:sp>
      <p:sp>
        <p:nvSpPr>
          <p:cNvPr id="6" name="Slide Number Placeholder 5">
            <a:extLst>
              <a:ext uri="{FF2B5EF4-FFF2-40B4-BE49-F238E27FC236}">
                <a16:creationId xmlns:a16="http://schemas.microsoft.com/office/drawing/2014/main" id="{26359322-959F-47C2-89FB-D5663D677ECC}"/>
              </a:ext>
            </a:extLst>
          </p:cNvPr>
          <p:cNvSpPr>
            <a:spLocks noGrp="1"/>
          </p:cNvSpPr>
          <p:nvPr>
            <p:ph type="sldNum" sz="quarter" idx="12"/>
          </p:nvPr>
        </p:nvSpPr>
        <p:spPr/>
        <p:txBody>
          <a:bodyPr/>
          <a:lstStyle/>
          <a:p>
            <a:fld id="{DC1ECFE6-8EBA-4D66-8AE7-CF8F57DA7CE6}" type="slidenum">
              <a:rPr lang="zh-CN" altLang="en-US" smtClean="0"/>
              <a:t>‹#›</a:t>
            </a:fld>
            <a:endParaRPr lang="zh-CN" altLang="en-US"/>
          </a:p>
        </p:txBody>
      </p:sp>
    </p:spTree>
    <p:extLst>
      <p:ext uri="{BB962C8B-B14F-4D97-AF65-F5344CB8AC3E}">
        <p14:creationId xmlns:p14="http://schemas.microsoft.com/office/powerpoint/2010/main" val="34326935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D6082E6-D5EC-48EA-89ED-89FCFE637C95}"/>
              </a:ext>
            </a:extLst>
          </p:cNvPr>
          <p:cNvSpPr>
            <a:spLocks noGrp="1"/>
          </p:cNvSpPr>
          <p:nvPr>
            <p:ph type="title" orient="vert"/>
          </p:nvPr>
        </p:nvSpPr>
        <p:spPr>
          <a:xfrm>
            <a:off x="8724900" y="365125"/>
            <a:ext cx="2628900" cy="5811838"/>
          </a:xfrm>
        </p:spPr>
        <p:txBody>
          <a:bodyPr vert="eaVert"/>
          <a:lstStyle/>
          <a:p>
            <a:r>
              <a:rPr lang="en-US" altLang="zh-CN"/>
              <a:t>Click to edit Master title style</a:t>
            </a:r>
            <a:endParaRPr lang="zh-CN" altLang="en-US"/>
          </a:p>
        </p:txBody>
      </p:sp>
      <p:sp>
        <p:nvSpPr>
          <p:cNvPr id="3" name="Vertical Text Placeholder 2">
            <a:extLst>
              <a:ext uri="{FF2B5EF4-FFF2-40B4-BE49-F238E27FC236}">
                <a16:creationId xmlns:a16="http://schemas.microsoft.com/office/drawing/2014/main" id="{F7A763B1-6838-400F-AE24-FE35ACB36AFE}"/>
              </a:ext>
            </a:extLst>
          </p:cNvPr>
          <p:cNvSpPr>
            <a:spLocks noGrp="1"/>
          </p:cNvSpPr>
          <p:nvPr>
            <p:ph type="body" orient="vert" idx="1"/>
          </p:nvPr>
        </p:nvSpPr>
        <p:spPr>
          <a:xfrm>
            <a:off x="838200" y="365125"/>
            <a:ext cx="7734300" cy="5811838"/>
          </a:xfrm>
        </p:spPr>
        <p:txBody>
          <a:bodyPr vert="eaVert"/>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Date Placeholder 3">
            <a:extLst>
              <a:ext uri="{FF2B5EF4-FFF2-40B4-BE49-F238E27FC236}">
                <a16:creationId xmlns:a16="http://schemas.microsoft.com/office/drawing/2014/main" id="{4EA8B943-67A4-4A29-A4BC-4890F5D11EBE}"/>
              </a:ext>
            </a:extLst>
          </p:cNvPr>
          <p:cNvSpPr>
            <a:spLocks noGrp="1"/>
          </p:cNvSpPr>
          <p:nvPr>
            <p:ph type="dt" sz="half" idx="10"/>
          </p:nvPr>
        </p:nvSpPr>
        <p:spPr/>
        <p:txBody>
          <a:bodyPr/>
          <a:lstStyle/>
          <a:p>
            <a:fld id="{3CE51434-4096-4678-B8B2-C243550F39EE}" type="datetimeFigureOut">
              <a:rPr lang="zh-CN" altLang="en-US" smtClean="0"/>
              <a:t>2022/9/20</a:t>
            </a:fld>
            <a:endParaRPr lang="zh-CN" altLang="en-US"/>
          </a:p>
        </p:txBody>
      </p:sp>
      <p:sp>
        <p:nvSpPr>
          <p:cNvPr id="5" name="Footer Placeholder 4">
            <a:extLst>
              <a:ext uri="{FF2B5EF4-FFF2-40B4-BE49-F238E27FC236}">
                <a16:creationId xmlns:a16="http://schemas.microsoft.com/office/drawing/2014/main" id="{C1231EA2-4F0C-46B9-A753-0F86141B01E7}"/>
              </a:ext>
            </a:extLst>
          </p:cNvPr>
          <p:cNvSpPr>
            <a:spLocks noGrp="1"/>
          </p:cNvSpPr>
          <p:nvPr>
            <p:ph type="ftr" sz="quarter" idx="11"/>
          </p:nvPr>
        </p:nvSpPr>
        <p:spPr/>
        <p:txBody>
          <a:bodyPr/>
          <a:lstStyle/>
          <a:p>
            <a:endParaRPr lang="zh-CN" altLang="en-US"/>
          </a:p>
        </p:txBody>
      </p:sp>
      <p:sp>
        <p:nvSpPr>
          <p:cNvPr id="6" name="Slide Number Placeholder 5">
            <a:extLst>
              <a:ext uri="{FF2B5EF4-FFF2-40B4-BE49-F238E27FC236}">
                <a16:creationId xmlns:a16="http://schemas.microsoft.com/office/drawing/2014/main" id="{56A1A689-68DC-4A5B-8D7E-C1067D1A3FDE}"/>
              </a:ext>
            </a:extLst>
          </p:cNvPr>
          <p:cNvSpPr>
            <a:spLocks noGrp="1"/>
          </p:cNvSpPr>
          <p:nvPr>
            <p:ph type="sldNum" sz="quarter" idx="12"/>
          </p:nvPr>
        </p:nvSpPr>
        <p:spPr/>
        <p:txBody>
          <a:bodyPr/>
          <a:lstStyle/>
          <a:p>
            <a:fld id="{DC1ECFE6-8EBA-4D66-8AE7-CF8F57DA7CE6}" type="slidenum">
              <a:rPr lang="zh-CN" altLang="en-US" smtClean="0"/>
              <a:t>‹#›</a:t>
            </a:fld>
            <a:endParaRPr lang="zh-CN" altLang="en-US"/>
          </a:p>
        </p:txBody>
      </p:sp>
    </p:spTree>
    <p:extLst>
      <p:ext uri="{BB962C8B-B14F-4D97-AF65-F5344CB8AC3E}">
        <p14:creationId xmlns:p14="http://schemas.microsoft.com/office/powerpoint/2010/main" val="286624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5250F8-5270-4A50-8377-E09AA3BF7DB9}"/>
              </a:ext>
            </a:extLst>
          </p:cNvPr>
          <p:cNvSpPr>
            <a:spLocks noGrp="1"/>
          </p:cNvSpPr>
          <p:nvPr>
            <p:ph type="title"/>
          </p:nvPr>
        </p:nvSpPr>
        <p:spPr/>
        <p:txBody>
          <a:bodyPr/>
          <a:lstStyle/>
          <a:p>
            <a:r>
              <a:rPr lang="en-US" altLang="zh-CN"/>
              <a:t>Click to edit Master title style</a:t>
            </a:r>
            <a:endParaRPr lang="zh-CN" altLang="en-US"/>
          </a:p>
        </p:txBody>
      </p:sp>
      <p:sp>
        <p:nvSpPr>
          <p:cNvPr id="3" name="Content Placeholder 2">
            <a:extLst>
              <a:ext uri="{FF2B5EF4-FFF2-40B4-BE49-F238E27FC236}">
                <a16:creationId xmlns:a16="http://schemas.microsoft.com/office/drawing/2014/main" id="{64DF264F-368B-4C97-8BD4-43511AD6488E}"/>
              </a:ext>
            </a:extLst>
          </p:cNvPr>
          <p:cNvSpPr>
            <a:spLocks noGrp="1"/>
          </p:cNvSpPr>
          <p:nvPr>
            <p:ph idx="1"/>
          </p:nvPr>
        </p:nvSpPr>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Date Placeholder 3">
            <a:extLst>
              <a:ext uri="{FF2B5EF4-FFF2-40B4-BE49-F238E27FC236}">
                <a16:creationId xmlns:a16="http://schemas.microsoft.com/office/drawing/2014/main" id="{C84222A2-FF61-41A1-8961-06C573939C5C}"/>
              </a:ext>
            </a:extLst>
          </p:cNvPr>
          <p:cNvSpPr>
            <a:spLocks noGrp="1"/>
          </p:cNvSpPr>
          <p:nvPr>
            <p:ph type="dt" sz="half" idx="10"/>
          </p:nvPr>
        </p:nvSpPr>
        <p:spPr/>
        <p:txBody>
          <a:bodyPr/>
          <a:lstStyle/>
          <a:p>
            <a:fld id="{3CE51434-4096-4678-B8B2-C243550F39EE}" type="datetimeFigureOut">
              <a:rPr lang="zh-CN" altLang="en-US" smtClean="0"/>
              <a:t>2022/9/20</a:t>
            </a:fld>
            <a:endParaRPr lang="zh-CN" altLang="en-US"/>
          </a:p>
        </p:txBody>
      </p:sp>
      <p:sp>
        <p:nvSpPr>
          <p:cNvPr id="5" name="Footer Placeholder 4">
            <a:extLst>
              <a:ext uri="{FF2B5EF4-FFF2-40B4-BE49-F238E27FC236}">
                <a16:creationId xmlns:a16="http://schemas.microsoft.com/office/drawing/2014/main" id="{AF9A5F04-D32A-4988-A36D-A8874FFC8801}"/>
              </a:ext>
            </a:extLst>
          </p:cNvPr>
          <p:cNvSpPr>
            <a:spLocks noGrp="1"/>
          </p:cNvSpPr>
          <p:nvPr>
            <p:ph type="ftr" sz="quarter" idx="11"/>
          </p:nvPr>
        </p:nvSpPr>
        <p:spPr/>
        <p:txBody>
          <a:bodyPr/>
          <a:lstStyle/>
          <a:p>
            <a:endParaRPr lang="zh-CN" altLang="en-US"/>
          </a:p>
        </p:txBody>
      </p:sp>
      <p:sp>
        <p:nvSpPr>
          <p:cNvPr id="6" name="Slide Number Placeholder 5">
            <a:extLst>
              <a:ext uri="{FF2B5EF4-FFF2-40B4-BE49-F238E27FC236}">
                <a16:creationId xmlns:a16="http://schemas.microsoft.com/office/drawing/2014/main" id="{2D61DA2D-2DF5-42AD-9A78-D21A18D84266}"/>
              </a:ext>
            </a:extLst>
          </p:cNvPr>
          <p:cNvSpPr>
            <a:spLocks noGrp="1"/>
          </p:cNvSpPr>
          <p:nvPr>
            <p:ph type="sldNum" sz="quarter" idx="12"/>
          </p:nvPr>
        </p:nvSpPr>
        <p:spPr/>
        <p:txBody>
          <a:bodyPr/>
          <a:lstStyle/>
          <a:p>
            <a:fld id="{DC1ECFE6-8EBA-4D66-8AE7-CF8F57DA7CE6}" type="slidenum">
              <a:rPr lang="zh-CN" altLang="en-US" smtClean="0"/>
              <a:t>‹#›</a:t>
            </a:fld>
            <a:endParaRPr lang="zh-CN" altLang="en-US"/>
          </a:p>
        </p:txBody>
      </p:sp>
    </p:spTree>
    <p:extLst>
      <p:ext uri="{BB962C8B-B14F-4D97-AF65-F5344CB8AC3E}">
        <p14:creationId xmlns:p14="http://schemas.microsoft.com/office/powerpoint/2010/main" val="954694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9F2761-AC5B-464B-AD3D-B868C96D628E}"/>
              </a:ext>
            </a:extLst>
          </p:cNvPr>
          <p:cNvSpPr>
            <a:spLocks noGrp="1"/>
          </p:cNvSpPr>
          <p:nvPr>
            <p:ph type="title"/>
          </p:nvPr>
        </p:nvSpPr>
        <p:spPr>
          <a:xfrm>
            <a:off x="831850" y="1709738"/>
            <a:ext cx="10515600" cy="2852737"/>
          </a:xfrm>
        </p:spPr>
        <p:txBody>
          <a:bodyPr anchor="b"/>
          <a:lstStyle>
            <a:lvl1pPr>
              <a:defRPr sz="6000"/>
            </a:lvl1pPr>
          </a:lstStyle>
          <a:p>
            <a:r>
              <a:rPr lang="en-US" altLang="zh-CN"/>
              <a:t>Click to edit Master title style</a:t>
            </a:r>
            <a:endParaRPr lang="zh-CN" altLang="en-US"/>
          </a:p>
        </p:txBody>
      </p:sp>
      <p:sp>
        <p:nvSpPr>
          <p:cNvPr id="3" name="Text Placeholder 2">
            <a:extLst>
              <a:ext uri="{FF2B5EF4-FFF2-40B4-BE49-F238E27FC236}">
                <a16:creationId xmlns:a16="http://schemas.microsoft.com/office/drawing/2014/main" id="{67B51CA9-F24D-4EF1-85B5-CF62304A66B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ltLang="zh-CN"/>
              <a:t>Click to edit Master text styles</a:t>
            </a:r>
          </a:p>
        </p:txBody>
      </p:sp>
      <p:sp>
        <p:nvSpPr>
          <p:cNvPr id="4" name="Date Placeholder 3">
            <a:extLst>
              <a:ext uri="{FF2B5EF4-FFF2-40B4-BE49-F238E27FC236}">
                <a16:creationId xmlns:a16="http://schemas.microsoft.com/office/drawing/2014/main" id="{2510AB91-EC35-478E-8342-506F78A59695}"/>
              </a:ext>
            </a:extLst>
          </p:cNvPr>
          <p:cNvSpPr>
            <a:spLocks noGrp="1"/>
          </p:cNvSpPr>
          <p:nvPr>
            <p:ph type="dt" sz="half" idx="10"/>
          </p:nvPr>
        </p:nvSpPr>
        <p:spPr/>
        <p:txBody>
          <a:bodyPr/>
          <a:lstStyle/>
          <a:p>
            <a:fld id="{3CE51434-4096-4678-B8B2-C243550F39EE}" type="datetimeFigureOut">
              <a:rPr lang="zh-CN" altLang="en-US" smtClean="0"/>
              <a:t>2022/9/20</a:t>
            </a:fld>
            <a:endParaRPr lang="zh-CN" altLang="en-US"/>
          </a:p>
        </p:txBody>
      </p:sp>
      <p:sp>
        <p:nvSpPr>
          <p:cNvPr id="5" name="Footer Placeholder 4">
            <a:extLst>
              <a:ext uri="{FF2B5EF4-FFF2-40B4-BE49-F238E27FC236}">
                <a16:creationId xmlns:a16="http://schemas.microsoft.com/office/drawing/2014/main" id="{D1C30378-5F19-4A86-8780-CB3BA29264F0}"/>
              </a:ext>
            </a:extLst>
          </p:cNvPr>
          <p:cNvSpPr>
            <a:spLocks noGrp="1"/>
          </p:cNvSpPr>
          <p:nvPr>
            <p:ph type="ftr" sz="quarter" idx="11"/>
          </p:nvPr>
        </p:nvSpPr>
        <p:spPr/>
        <p:txBody>
          <a:bodyPr/>
          <a:lstStyle/>
          <a:p>
            <a:endParaRPr lang="zh-CN" altLang="en-US"/>
          </a:p>
        </p:txBody>
      </p:sp>
      <p:sp>
        <p:nvSpPr>
          <p:cNvPr id="6" name="Slide Number Placeholder 5">
            <a:extLst>
              <a:ext uri="{FF2B5EF4-FFF2-40B4-BE49-F238E27FC236}">
                <a16:creationId xmlns:a16="http://schemas.microsoft.com/office/drawing/2014/main" id="{6D415592-97D9-4170-B053-F76790572079}"/>
              </a:ext>
            </a:extLst>
          </p:cNvPr>
          <p:cNvSpPr>
            <a:spLocks noGrp="1"/>
          </p:cNvSpPr>
          <p:nvPr>
            <p:ph type="sldNum" sz="quarter" idx="12"/>
          </p:nvPr>
        </p:nvSpPr>
        <p:spPr/>
        <p:txBody>
          <a:bodyPr/>
          <a:lstStyle/>
          <a:p>
            <a:fld id="{DC1ECFE6-8EBA-4D66-8AE7-CF8F57DA7CE6}" type="slidenum">
              <a:rPr lang="zh-CN" altLang="en-US" smtClean="0"/>
              <a:t>‹#›</a:t>
            </a:fld>
            <a:endParaRPr lang="zh-CN" altLang="en-US"/>
          </a:p>
        </p:txBody>
      </p:sp>
    </p:spTree>
    <p:extLst>
      <p:ext uri="{BB962C8B-B14F-4D97-AF65-F5344CB8AC3E}">
        <p14:creationId xmlns:p14="http://schemas.microsoft.com/office/powerpoint/2010/main" val="31949805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C0173-6DBD-493C-8EE8-9348FC9F37DF}"/>
              </a:ext>
            </a:extLst>
          </p:cNvPr>
          <p:cNvSpPr>
            <a:spLocks noGrp="1"/>
          </p:cNvSpPr>
          <p:nvPr>
            <p:ph type="title"/>
          </p:nvPr>
        </p:nvSpPr>
        <p:spPr/>
        <p:txBody>
          <a:bodyPr/>
          <a:lstStyle/>
          <a:p>
            <a:r>
              <a:rPr lang="en-US" altLang="zh-CN"/>
              <a:t>Click to edit Master title style</a:t>
            </a:r>
            <a:endParaRPr lang="zh-CN" altLang="en-US"/>
          </a:p>
        </p:txBody>
      </p:sp>
      <p:sp>
        <p:nvSpPr>
          <p:cNvPr id="3" name="Content Placeholder 2">
            <a:extLst>
              <a:ext uri="{FF2B5EF4-FFF2-40B4-BE49-F238E27FC236}">
                <a16:creationId xmlns:a16="http://schemas.microsoft.com/office/drawing/2014/main" id="{DBF415EF-EC89-4937-9D4A-26CE72D88DA3}"/>
              </a:ext>
            </a:extLst>
          </p:cNvPr>
          <p:cNvSpPr>
            <a:spLocks noGrp="1"/>
          </p:cNvSpPr>
          <p:nvPr>
            <p:ph sz="half" idx="1"/>
          </p:nvPr>
        </p:nvSpPr>
        <p:spPr>
          <a:xfrm>
            <a:off x="838200" y="1825625"/>
            <a:ext cx="5181600" cy="4351338"/>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Content Placeholder 3">
            <a:extLst>
              <a:ext uri="{FF2B5EF4-FFF2-40B4-BE49-F238E27FC236}">
                <a16:creationId xmlns:a16="http://schemas.microsoft.com/office/drawing/2014/main" id="{95418766-F182-4B52-AAFE-870DEFC3855D}"/>
              </a:ext>
            </a:extLst>
          </p:cNvPr>
          <p:cNvSpPr>
            <a:spLocks noGrp="1"/>
          </p:cNvSpPr>
          <p:nvPr>
            <p:ph sz="half" idx="2"/>
          </p:nvPr>
        </p:nvSpPr>
        <p:spPr>
          <a:xfrm>
            <a:off x="6172200" y="1825625"/>
            <a:ext cx="5181600" cy="4351338"/>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5" name="Date Placeholder 4">
            <a:extLst>
              <a:ext uri="{FF2B5EF4-FFF2-40B4-BE49-F238E27FC236}">
                <a16:creationId xmlns:a16="http://schemas.microsoft.com/office/drawing/2014/main" id="{E2CC672B-C8BF-45F2-AF07-9453CD646337}"/>
              </a:ext>
            </a:extLst>
          </p:cNvPr>
          <p:cNvSpPr>
            <a:spLocks noGrp="1"/>
          </p:cNvSpPr>
          <p:nvPr>
            <p:ph type="dt" sz="half" idx="10"/>
          </p:nvPr>
        </p:nvSpPr>
        <p:spPr/>
        <p:txBody>
          <a:bodyPr/>
          <a:lstStyle/>
          <a:p>
            <a:fld id="{3CE51434-4096-4678-B8B2-C243550F39EE}" type="datetimeFigureOut">
              <a:rPr lang="zh-CN" altLang="en-US" smtClean="0"/>
              <a:t>2022/9/20</a:t>
            </a:fld>
            <a:endParaRPr lang="zh-CN" altLang="en-US"/>
          </a:p>
        </p:txBody>
      </p:sp>
      <p:sp>
        <p:nvSpPr>
          <p:cNvPr id="6" name="Footer Placeholder 5">
            <a:extLst>
              <a:ext uri="{FF2B5EF4-FFF2-40B4-BE49-F238E27FC236}">
                <a16:creationId xmlns:a16="http://schemas.microsoft.com/office/drawing/2014/main" id="{213E57A9-D1D1-446E-A4A0-50112CB64D11}"/>
              </a:ext>
            </a:extLst>
          </p:cNvPr>
          <p:cNvSpPr>
            <a:spLocks noGrp="1"/>
          </p:cNvSpPr>
          <p:nvPr>
            <p:ph type="ftr" sz="quarter" idx="11"/>
          </p:nvPr>
        </p:nvSpPr>
        <p:spPr/>
        <p:txBody>
          <a:bodyPr/>
          <a:lstStyle/>
          <a:p>
            <a:endParaRPr lang="zh-CN" altLang="en-US"/>
          </a:p>
        </p:txBody>
      </p:sp>
      <p:sp>
        <p:nvSpPr>
          <p:cNvPr id="7" name="Slide Number Placeholder 6">
            <a:extLst>
              <a:ext uri="{FF2B5EF4-FFF2-40B4-BE49-F238E27FC236}">
                <a16:creationId xmlns:a16="http://schemas.microsoft.com/office/drawing/2014/main" id="{E2C56DCA-9EA1-49F3-8643-9408B2768FE8}"/>
              </a:ext>
            </a:extLst>
          </p:cNvPr>
          <p:cNvSpPr>
            <a:spLocks noGrp="1"/>
          </p:cNvSpPr>
          <p:nvPr>
            <p:ph type="sldNum" sz="quarter" idx="12"/>
          </p:nvPr>
        </p:nvSpPr>
        <p:spPr/>
        <p:txBody>
          <a:bodyPr/>
          <a:lstStyle/>
          <a:p>
            <a:fld id="{DC1ECFE6-8EBA-4D66-8AE7-CF8F57DA7CE6}" type="slidenum">
              <a:rPr lang="zh-CN" altLang="en-US" smtClean="0"/>
              <a:t>‹#›</a:t>
            </a:fld>
            <a:endParaRPr lang="zh-CN" altLang="en-US"/>
          </a:p>
        </p:txBody>
      </p:sp>
    </p:spTree>
    <p:extLst>
      <p:ext uri="{BB962C8B-B14F-4D97-AF65-F5344CB8AC3E}">
        <p14:creationId xmlns:p14="http://schemas.microsoft.com/office/powerpoint/2010/main" val="23210358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17D250-3F00-4204-9959-E98E5253A596}"/>
              </a:ext>
            </a:extLst>
          </p:cNvPr>
          <p:cNvSpPr>
            <a:spLocks noGrp="1"/>
          </p:cNvSpPr>
          <p:nvPr>
            <p:ph type="title"/>
          </p:nvPr>
        </p:nvSpPr>
        <p:spPr>
          <a:xfrm>
            <a:off x="839788" y="365125"/>
            <a:ext cx="10515600" cy="1325563"/>
          </a:xfrm>
        </p:spPr>
        <p:txBody>
          <a:bodyPr/>
          <a:lstStyle/>
          <a:p>
            <a:r>
              <a:rPr lang="en-US" altLang="zh-CN"/>
              <a:t>Click to edit Master title style</a:t>
            </a:r>
            <a:endParaRPr lang="zh-CN" altLang="en-US"/>
          </a:p>
        </p:txBody>
      </p:sp>
      <p:sp>
        <p:nvSpPr>
          <p:cNvPr id="3" name="Text Placeholder 2">
            <a:extLst>
              <a:ext uri="{FF2B5EF4-FFF2-40B4-BE49-F238E27FC236}">
                <a16:creationId xmlns:a16="http://schemas.microsoft.com/office/drawing/2014/main" id="{085024CA-B5E0-4185-966D-343890CC725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a:t>Click to edit Master text styles</a:t>
            </a:r>
          </a:p>
        </p:txBody>
      </p:sp>
      <p:sp>
        <p:nvSpPr>
          <p:cNvPr id="4" name="Content Placeholder 3">
            <a:extLst>
              <a:ext uri="{FF2B5EF4-FFF2-40B4-BE49-F238E27FC236}">
                <a16:creationId xmlns:a16="http://schemas.microsoft.com/office/drawing/2014/main" id="{66240952-76C6-43AF-A98D-90F77C25E928}"/>
              </a:ext>
            </a:extLst>
          </p:cNvPr>
          <p:cNvSpPr>
            <a:spLocks noGrp="1"/>
          </p:cNvSpPr>
          <p:nvPr>
            <p:ph sz="half" idx="2"/>
          </p:nvPr>
        </p:nvSpPr>
        <p:spPr>
          <a:xfrm>
            <a:off x="839788" y="2505075"/>
            <a:ext cx="5157787" cy="3684588"/>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5" name="Text Placeholder 4">
            <a:extLst>
              <a:ext uri="{FF2B5EF4-FFF2-40B4-BE49-F238E27FC236}">
                <a16:creationId xmlns:a16="http://schemas.microsoft.com/office/drawing/2014/main" id="{4091F5F1-D937-4C1C-8C28-D9BA90B7222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a:t>Click to edit Master text styles</a:t>
            </a:r>
          </a:p>
        </p:txBody>
      </p:sp>
      <p:sp>
        <p:nvSpPr>
          <p:cNvPr id="6" name="Content Placeholder 5">
            <a:extLst>
              <a:ext uri="{FF2B5EF4-FFF2-40B4-BE49-F238E27FC236}">
                <a16:creationId xmlns:a16="http://schemas.microsoft.com/office/drawing/2014/main" id="{B42EF76A-AB75-44B8-8C62-1B8B877FC7DF}"/>
              </a:ext>
            </a:extLst>
          </p:cNvPr>
          <p:cNvSpPr>
            <a:spLocks noGrp="1"/>
          </p:cNvSpPr>
          <p:nvPr>
            <p:ph sz="quarter" idx="4"/>
          </p:nvPr>
        </p:nvSpPr>
        <p:spPr>
          <a:xfrm>
            <a:off x="6172200" y="2505075"/>
            <a:ext cx="5183188" cy="3684588"/>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7" name="Date Placeholder 6">
            <a:extLst>
              <a:ext uri="{FF2B5EF4-FFF2-40B4-BE49-F238E27FC236}">
                <a16:creationId xmlns:a16="http://schemas.microsoft.com/office/drawing/2014/main" id="{182C8C60-8C97-4F11-B1BC-D9C19B5EA2F8}"/>
              </a:ext>
            </a:extLst>
          </p:cNvPr>
          <p:cNvSpPr>
            <a:spLocks noGrp="1"/>
          </p:cNvSpPr>
          <p:nvPr>
            <p:ph type="dt" sz="half" idx="10"/>
          </p:nvPr>
        </p:nvSpPr>
        <p:spPr/>
        <p:txBody>
          <a:bodyPr/>
          <a:lstStyle/>
          <a:p>
            <a:fld id="{3CE51434-4096-4678-B8B2-C243550F39EE}" type="datetimeFigureOut">
              <a:rPr lang="zh-CN" altLang="en-US" smtClean="0"/>
              <a:t>2022/9/20</a:t>
            </a:fld>
            <a:endParaRPr lang="zh-CN" altLang="en-US"/>
          </a:p>
        </p:txBody>
      </p:sp>
      <p:sp>
        <p:nvSpPr>
          <p:cNvPr id="8" name="Footer Placeholder 7">
            <a:extLst>
              <a:ext uri="{FF2B5EF4-FFF2-40B4-BE49-F238E27FC236}">
                <a16:creationId xmlns:a16="http://schemas.microsoft.com/office/drawing/2014/main" id="{B560DC24-E966-4833-AA77-39AE7063642B}"/>
              </a:ext>
            </a:extLst>
          </p:cNvPr>
          <p:cNvSpPr>
            <a:spLocks noGrp="1"/>
          </p:cNvSpPr>
          <p:nvPr>
            <p:ph type="ftr" sz="quarter" idx="11"/>
          </p:nvPr>
        </p:nvSpPr>
        <p:spPr/>
        <p:txBody>
          <a:bodyPr/>
          <a:lstStyle/>
          <a:p>
            <a:endParaRPr lang="zh-CN" altLang="en-US"/>
          </a:p>
        </p:txBody>
      </p:sp>
      <p:sp>
        <p:nvSpPr>
          <p:cNvPr id="9" name="Slide Number Placeholder 8">
            <a:extLst>
              <a:ext uri="{FF2B5EF4-FFF2-40B4-BE49-F238E27FC236}">
                <a16:creationId xmlns:a16="http://schemas.microsoft.com/office/drawing/2014/main" id="{5484AD76-4DC3-4EA5-8EF1-5375FFEA7371}"/>
              </a:ext>
            </a:extLst>
          </p:cNvPr>
          <p:cNvSpPr>
            <a:spLocks noGrp="1"/>
          </p:cNvSpPr>
          <p:nvPr>
            <p:ph type="sldNum" sz="quarter" idx="12"/>
          </p:nvPr>
        </p:nvSpPr>
        <p:spPr/>
        <p:txBody>
          <a:bodyPr/>
          <a:lstStyle/>
          <a:p>
            <a:fld id="{DC1ECFE6-8EBA-4D66-8AE7-CF8F57DA7CE6}" type="slidenum">
              <a:rPr lang="zh-CN" altLang="en-US" smtClean="0"/>
              <a:t>‹#›</a:t>
            </a:fld>
            <a:endParaRPr lang="zh-CN" altLang="en-US"/>
          </a:p>
        </p:txBody>
      </p:sp>
    </p:spTree>
    <p:extLst>
      <p:ext uri="{BB962C8B-B14F-4D97-AF65-F5344CB8AC3E}">
        <p14:creationId xmlns:p14="http://schemas.microsoft.com/office/powerpoint/2010/main" val="1923147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81C13B-D2A3-45A7-9A14-264BF8D4E80C}"/>
              </a:ext>
            </a:extLst>
          </p:cNvPr>
          <p:cNvSpPr>
            <a:spLocks noGrp="1"/>
          </p:cNvSpPr>
          <p:nvPr>
            <p:ph type="title"/>
          </p:nvPr>
        </p:nvSpPr>
        <p:spPr/>
        <p:txBody>
          <a:bodyPr/>
          <a:lstStyle/>
          <a:p>
            <a:r>
              <a:rPr lang="en-US" altLang="zh-CN"/>
              <a:t>Click to edit Master title style</a:t>
            </a:r>
            <a:endParaRPr lang="zh-CN" altLang="en-US"/>
          </a:p>
        </p:txBody>
      </p:sp>
      <p:sp>
        <p:nvSpPr>
          <p:cNvPr id="3" name="Date Placeholder 2">
            <a:extLst>
              <a:ext uri="{FF2B5EF4-FFF2-40B4-BE49-F238E27FC236}">
                <a16:creationId xmlns:a16="http://schemas.microsoft.com/office/drawing/2014/main" id="{AC249CA0-35F6-4E6C-9828-9E6B05FE3534}"/>
              </a:ext>
            </a:extLst>
          </p:cNvPr>
          <p:cNvSpPr>
            <a:spLocks noGrp="1"/>
          </p:cNvSpPr>
          <p:nvPr>
            <p:ph type="dt" sz="half" idx="10"/>
          </p:nvPr>
        </p:nvSpPr>
        <p:spPr/>
        <p:txBody>
          <a:bodyPr/>
          <a:lstStyle/>
          <a:p>
            <a:fld id="{3CE51434-4096-4678-B8B2-C243550F39EE}" type="datetimeFigureOut">
              <a:rPr lang="zh-CN" altLang="en-US" smtClean="0"/>
              <a:t>2022/9/20</a:t>
            </a:fld>
            <a:endParaRPr lang="zh-CN" altLang="en-US"/>
          </a:p>
        </p:txBody>
      </p:sp>
      <p:sp>
        <p:nvSpPr>
          <p:cNvPr id="4" name="Footer Placeholder 3">
            <a:extLst>
              <a:ext uri="{FF2B5EF4-FFF2-40B4-BE49-F238E27FC236}">
                <a16:creationId xmlns:a16="http://schemas.microsoft.com/office/drawing/2014/main" id="{45463BCF-1172-4B09-9497-B2F727721F6B}"/>
              </a:ext>
            </a:extLst>
          </p:cNvPr>
          <p:cNvSpPr>
            <a:spLocks noGrp="1"/>
          </p:cNvSpPr>
          <p:nvPr>
            <p:ph type="ftr" sz="quarter" idx="11"/>
          </p:nvPr>
        </p:nvSpPr>
        <p:spPr/>
        <p:txBody>
          <a:bodyPr/>
          <a:lstStyle/>
          <a:p>
            <a:endParaRPr lang="zh-CN" altLang="en-US"/>
          </a:p>
        </p:txBody>
      </p:sp>
      <p:sp>
        <p:nvSpPr>
          <p:cNvPr id="5" name="Slide Number Placeholder 4">
            <a:extLst>
              <a:ext uri="{FF2B5EF4-FFF2-40B4-BE49-F238E27FC236}">
                <a16:creationId xmlns:a16="http://schemas.microsoft.com/office/drawing/2014/main" id="{F1180A01-05F6-4281-A9FA-00697A6D1138}"/>
              </a:ext>
            </a:extLst>
          </p:cNvPr>
          <p:cNvSpPr>
            <a:spLocks noGrp="1"/>
          </p:cNvSpPr>
          <p:nvPr>
            <p:ph type="sldNum" sz="quarter" idx="12"/>
          </p:nvPr>
        </p:nvSpPr>
        <p:spPr/>
        <p:txBody>
          <a:bodyPr/>
          <a:lstStyle/>
          <a:p>
            <a:fld id="{DC1ECFE6-8EBA-4D66-8AE7-CF8F57DA7CE6}" type="slidenum">
              <a:rPr lang="zh-CN" altLang="en-US" smtClean="0"/>
              <a:t>‹#›</a:t>
            </a:fld>
            <a:endParaRPr lang="zh-CN" altLang="en-US"/>
          </a:p>
        </p:txBody>
      </p:sp>
    </p:spTree>
    <p:extLst>
      <p:ext uri="{BB962C8B-B14F-4D97-AF65-F5344CB8AC3E}">
        <p14:creationId xmlns:p14="http://schemas.microsoft.com/office/powerpoint/2010/main" val="16046010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8869C8F-4E13-499E-A639-5AC55B965A47}"/>
              </a:ext>
            </a:extLst>
          </p:cNvPr>
          <p:cNvSpPr>
            <a:spLocks noGrp="1"/>
          </p:cNvSpPr>
          <p:nvPr>
            <p:ph type="dt" sz="half" idx="10"/>
          </p:nvPr>
        </p:nvSpPr>
        <p:spPr/>
        <p:txBody>
          <a:bodyPr/>
          <a:lstStyle/>
          <a:p>
            <a:fld id="{3CE51434-4096-4678-B8B2-C243550F39EE}" type="datetimeFigureOut">
              <a:rPr lang="zh-CN" altLang="en-US" smtClean="0"/>
              <a:t>2022/9/20</a:t>
            </a:fld>
            <a:endParaRPr lang="zh-CN" altLang="en-US"/>
          </a:p>
        </p:txBody>
      </p:sp>
      <p:sp>
        <p:nvSpPr>
          <p:cNvPr id="3" name="Footer Placeholder 2">
            <a:extLst>
              <a:ext uri="{FF2B5EF4-FFF2-40B4-BE49-F238E27FC236}">
                <a16:creationId xmlns:a16="http://schemas.microsoft.com/office/drawing/2014/main" id="{359D2FCF-631B-42AF-85DB-EDE3BBE2888B}"/>
              </a:ext>
            </a:extLst>
          </p:cNvPr>
          <p:cNvSpPr>
            <a:spLocks noGrp="1"/>
          </p:cNvSpPr>
          <p:nvPr>
            <p:ph type="ftr" sz="quarter" idx="11"/>
          </p:nvPr>
        </p:nvSpPr>
        <p:spPr/>
        <p:txBody>
          <a:bodyPr/>
          <a:lstStyle/>
          <a:p>
            <a:endParaRPr lang="zh-CN" altLang="en-US"/>
          </a:p>
        </p:txBody>
      </p:sp>
      <p:sp>
        <p:nvSpPr>
          <p:cNvPr id="4" name="Slide Number Placeholder 3">
            <a:extLst>
              <a:ext uri="{FF2B5EF4-FFF2-40B4-BE49-F238E27FC236}">
                <a16:creationId xmlns:a16="http://schemas.microsoft.com/office/drawing/2014/main" id="{415918E3-4DBF-4F28-B9A1-42B72CEE42FC}"/>
              </a:ext>
            </a:extLst>
          </p:cNvPr>
          <p:cNvSpPr>
            <a:spLocks noGrp="1"/>
          </p:cNvSpPr>
          <p:nvPr>
            <p:ph type="sldNum" sz="quarter" idx="12"/>
          </p:nvPr>
        </p:nvSpPr>
        <p:spPr/>
        <p:txBody>
          <a:bodyPr/>
          <a:lstStyle/>
          <a:p>
            <a:fld id="{DC1ECFE6-8EBA-4D66-8AE7-CF8F57DA7CE6}" type="slidenum">
              <a:rPr lang="zh-CN" altLang="en-US" smtClean="0"/>
              <a:t>‹#›</a:t>
            </a:fld>
            <a:endParaRPr lang="zh-CN" altLang="en-US"/>
          </a:p>
        </p:txBody>
      </p:sp>
    </p:spTree>
    <p:extLst>
      <p:ext uri="{BB962C8B-B14F-4D97-AF65-F5344CB8AC3E}">
        <p14:creationId xmlns:p14="http://schemas.microsoft.com/office/powerpoint/2010/main" val="13108152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EEC22A-43AA-4A63-B731-D6F17C3B8B34}"/>
              </a:ext>
            </a:extLst>
          </p:cNvPr>
          <p:cNvSpPr>
            <a:spLocks noGrp="1"/>
          </p:cNvSpPr>
          <p:nvPr>
            <p:ph type="title"/>
          </p:nvPr>
        </p:nvSpPr>
        <p:spPr>
          <a:xfrm>
            <a:off x="839788" y="457200"/>
            <a:ext cx="3932237" cy="1600200"/>
          </a:xfrm>
        </p:spPr>
        <p:txBody>
          <a:bodyPr anchor="b"/>
          <a:lstStyle>
            <a:lvl1pPr>
              <a:defRPr sz="3200"/>
            </a:lvl1pPr>
          </a:lstStyle>
          <a:p>
            <a:r>
              <a:rPr lang="en-US" altLang="zh-CN"/>
              <a:t>Click to edit Master title style</a:t>
            </a:r>
            <a:endParaRPr lang="zh-CN" altLang="en-US"/>
          </a:p>
        </p:txBody>
      </p:sp>
      <p:sp>
        <p:nvSpPr>
          <p:cNvPr id="3" name="Content Placeholder 2">
            <a:extLst>
              <a:ext uri="{FF2B5EF4-FFF2-40B4-BE49-F238E27FC236}">
                <a16:creationId xmlns:a16="http://schemas.microsoft.com/office/drawing/2014/main" id="{6CD7F77E-5C9D-4854-BC7B-D877F9A5B2B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Text Placeholder 3">
            <a:extLst>
              <a:ext uri="{FF2B5EF4-FFF2-40B4-BE49-F238E27FC236}">
                <a16:creationId xmlns:a16="http://schemas.microsoft.com/office/drawing/2014/main" id="{DAE87708-1D1F-42A6-B8A2-EB6DBBB451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ltLang="zh-CN"/>
              <a:t>Click to edit Master text styles</a:t>
            </a:r>
          </a:p>
        </p:txBody>
      </p:sp>
      <p:sp>
        <p:nvSpPr>
          <p:cNvPr id="5" name="Date Placeholder 4">
            <a:extLst>
              <a:ext uri="{FF2B5EF4-FFF2-40B4-BE49-F238E27FC236}">
                <a16:creationId xmlns:a16="http://schemas.microsoft.com/office/drawing/2014/main" id="{E0F9D638-920F-4C5A-94FC-377D40B50208}"/>
              </a:ext>
            </a:extLst>
          </p:cNvPr>
          <p:cNvSpPr>
            <a:spLocks noGrp="1"/>
          </p:cNvSpPr>
          <p:nvPr>
            <p:ph type="dt" sz="half" idx="10"/>
          </p:nvPr>
        </p:nvSpPr>
        <p:spPr/>
        <p:txBody>
          <a:bodyPr/>
          <a:lstStyle/>
          <a:p>
            <a:fld id="{3CE51434-4096-4678-B8B2-C243550F39EE}" type="datetimeFigureOut">
              <a:rPr lang="zh-CN" altLang="en-US" smtClean="0"/>
              <a:t>2022/9/20</a:t>
            </a:fld>
            <a:endParaRPr lang="zh-CN" altLang="en-US"/>
          </a:p>
        </p:txBody>
      </p:sp>
      <p:sp>
        <p:nvSpPr>
          <p:cNvPr id="6" name="Footer Placeholder 5">
            <a:extLst>
              <a:ext uri="{FF2B5EF4-FFF2-40B4-BE49-F238E27FC236}">
                <a16:creationId xmlns:a16="http://schemas.microsoft.com/office/drawing/2014/main" id="{DB19EC4C-2ADA-4EF5-BB3B-131AB75F327C}"/>
              </a:ext>
            </a:extLst>
          </p:cNvPr>
          <p:cNvSpPr>
            <a:spLocks noGrp="1"/>
          </p:cNvSpPr>
          <p:nvPr>
            <p:ph type="ftr" sz="quarter" idx="11"/>
          </p:nvPr>
        </p:nvSpPr>
        <p:spPr/>
        <p:txBody>
          <a:bodyPr/>
          <a:lstStyle/>
          <a:p>
            <a:endParaRPr lang="zh-CN" altLang="en-US"/>
          </a:p>
        </p:txBody>
      </p:sp>
      <p:sp>
        <p:nvSpPr>
          <p:cNvPr id="7" name="Slide Number Placeholder 6">
            <a:extLst>
              <a:ext uri="{FF2B5EF4-FFF2-40B4-BE49-F238E27FC236}">
                <a16:creationId xmlns:a16="http://schemas.microsoft.com/office/drawing/2014/main" id="{A6882431-9A3F-409B-BDA8-0628EF680602}"/>
              </a:ext>
            </a:extLst>
          </p:cNvPr>
          <p:cNvSpPr>
            <a:spLocks noGrp="1"/>
          </p:cNvSpPr>
          <p:nvPr>
            <p:ph type="sldNum" sz="quarter" idx="12"/>
          </p:nvPr>
        </p:nvSpPr>
        <p:spPr/>
        <p:txBody>
          <a:bodyPr/>
          <a:lstStyle/>
          <a:p>
            <a:fld id="{DC1ECFE6-8EBA-4D66-8AE7-CF8F57DA7CE6}" type="slidenum">
              <a:rPr lang="zh-CN" altLang="en-US" smtClean="0"/>
              <a:t>‹#›</a:t>
            </a:fld>
            <a:endParaRPr lang="zh-CN" altLang="en-US"/>
          </a:p>
        </p:txBody>
      </p:sp>
    </p:spTree>
    <p:extLst>
      <p:ext uri="{BB962C8B-B14F-4D97-AF65-F5344CB8AC3E}">
        <p14:creationId xmlns:p14="http://schemas.microsoft.com/office/powerpoint/2010/main" val="31164064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4EBE1F-A805-4A3C-B9A9-18EF43102689}"/>
              </a:ext>
            </a:extLst>
          </p:cNvPr>
          <p:cNvSpPr>
            <a:spLocks noGrp="1"/>
          </p:cNvSpPr>
          <p:nvPr>
            <p:ph type="title"/>
          </p:nvPr>
        </p:nvSpPr>
        <p:spPr>
          <a:xfrm>
            <a:off x="839788" y="457200"/>
            <a:ext cx="3932237" cy="1600200"/>
          </a:xfrm>
        </p:spPr>
        <p:txBody>
          <a:bodyPr anchor="b"/>
          <a:lstStyle>
            <a:lvl1pPr>
              <a:defRPr sz="3200"/>
            </a:lvl1pPr>
          </a:lstStyle>
          <a:p>
            <a:r>
              <a:rPr lang="en-US" altLang="zh-CN"/>
              <a:t>Click to edit Master title style</a:t>
            </a:r>
            <a:endParaRPr lang="zh-CN" altLang="en-US"/>
          </a:p>
        </p:txBody>
      </p:sp>
      <p:sp>
        <p:nvSpPr>
          <p:cNvPr id="3" name="Picture Placeholder 2">
            <a:extLst>
              <a:ext uri="{FF2B5EF4-FFF2-40B4-BE49-F238E27FC236}">
                <a16:creationId xmlns:a16="http://schemas.microsoft.com/office/drawing/2014/main" id="{2F76EA5B-360A-4192-851E-273BDB3C8D2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Text Placeholder 3">
            <a:extLst>
              <a:ext uri="{FF2B5EF4-FFF2-40B4-BE49-F238E27FC236}">
                <a16:creationId xmlns:a16="http://schemas.microsoft.com/office/drawing/2014/main" id="{19CD7635-CB57-4DFE-AF88-70B7D9D15F5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ltLang="zh-CN"/>
              <a:t>Click to edit Master text styles</a:t>
            </a:r>
          </a:p>
        </p:txBody>
      </p:sp>
      <p:sp>
        <p:nvSpPr>
          <p:cNvPr id="5" name="Date Placeholder 4">
            <a:extLst>
              <a:ext uri="{FF2B5EF4-FFF2-40B4-BE49-F238E27FC236}">
                <a16:creationId xmlns:a16="http://schemas.microsoft.com/office/drawing/2014/main" id="{50AD067E-6869-44E7-BDD6-6184FB8FAEFC}"/>
              </a:ext>
            </a:extLst>
          </p:cNvPr>
          <p:cNvSpPr>
            <a:spLocks noGrp="1"/>
          </p:cNvSpPr>
          <p:nvPr>
            <p:ph type="dt" sz="half" idx="10"/>
          </p:nvPr>
        </p:nvSpPr>
        <p:spPr/>
        <p:txBody>
          <a:bodyPr/>
          <a:lstStyle/>
          <a:p>
            <a:fld id="{3CE51434-4096-4678-B8B2-C243550F39EE}" type="datetimeFigureOut">
              <a:rPr lang="zh-CN" altLang="en-US" smtClean="0"/>
              <a:t>2022/9/20</a:t>
            </a:fld>
            <a:endParaRPr lang="zh-CN" altLang="en-US"/>
          </a:p>
        </p:txBody>
      </p:sp>
      <p:sp>
        <p:nvSpPr>
          <p:cNvPr id="6" name="Footer Placeholder 5">
            <a:extLst>
              <a:ext uri="{FF2B5EF4-FFF2-40B4-BE49-F238E27FC236}">
                <a16:creationId xmlns:a16="http://schemas.microsoft.com/office/drawing/2014/main" id="{31480DA8-61EB-463E-9AEF-0AEB022E42D9}"/>
              </a:ext>
            </a:extLst>
          </p:cNvPr>
          <p:cNvSpPr>
            <a:spLocks noGrp="1"/>
          </p:cNvSpPr>
          <p:nvPr>
            <p:ph type="ftr" sz="quarter" idx="11"/>
          </p:nvPr>
        </p:nvSpPr>
        <p:spPr/>
        <p:txBody>
          <a:bodyPr/>
          <a:lstStyle/>
          <a:p>
            <a:endParaRPr lang="zh-CN" altLang="en-US"/>
          </a:p>
        </p:txBody>
      </p:sp>
      <p:sp>
        <p:nvSpPr>
          <p:cNvPr id="7" name="Slide Number Placeholder 6">
            <a:extLst>
              <a:ext uri="{FF2B5EF4-FFF2-40B4-BE49-F238E27FC236}">
                <a16:creationId xmlns:a16="http://schemas.microsoft.com/office/drawing/2014/main" id="{B5EB3CDF-C1DF-4F8E-A850-7B3909E1D8D2}"/>
              </a:ext>
            </a:extLst>
          </p:cNvPr>
          <p:cNvSpPr>
            <a:spLocks noGrp="1"/>
          </p:cNvSpPr>
          <p:nvPr>
            <p:ph type="sldNum" sz="quarter" idx="12"/>
          </p:nvPr>
        </p:nvSpPr>
        <p:spPr/>
        <p:txBody>
          <a:bodyPr/>
          <a:lstStyle/>
          <a:p>
            <a:fld id="{DC1ECFE6-8EBA-4D66-8AE7-CF8F57DA7CE6}" type="slidenum">
              <a:rPr lang="zh-CN" altLang="en-US" smtClean="0"/>
              <a:t>‹#›</a:t>
            </a:fld>
            <a:endParaRPr lang="zh-CN" altLang="en-US"/>
          </a:p>
        </p:txBody>
      </p:sp>
    </p:spTree>
    <p:extLst>
      <p:ext uri="{BB962C8B-B14F-4D97-AF65-F5344CB8AC3E}">
        <p14:creationId xmlns:p14="http://schemas.microsoft.com/office/powerpoint/2010/main" val="31796534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5333E13-2819-49B5-97AB-CD61FF1D706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ltLang="zh-CN"/>
              <a:t>Click to edit Master title style</a:t>
            </a:r>
            <a:endParaRPr lang="zh-CN" altLang="en-US"/>
          </a:p>
        </p:txBody>
      </p:sp>
      <p:sp>
        <p:nvSpPr>
          <p:cNvPr id="3" name="Text Placeholder 2">
            <a:extLst>
              <a:ext uri="{FF2B5EF4-FFF2-40B4-BE49-F238E27FC236}">
                <a16:creationId xmlns:a16="http://schemas.microsoft.com/office/drawing/2014/main" id="{84F6023A-A9AA-46E5-9805-7FE6CB9CF5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Date Placeholder 3">
            <a:extLst>
              <a:ext uri="{FF2B5EF4-FFF2-40B4-BE49-F238E27FC236}">
                <a16:creationId xmlns:a16="http://schemas.microsoft.com/office/drawing/2014/main" id="{6258C1CF-219F-4057-91D3-7F434905A7F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E51434-4096-4678-B8B2-C243550F39EE}" type="datetimeFigureOut">
              <a:rPr lang="zh-CN" altLang="en-US" smtClean="0"/>
              <a:t>2022/9/20</a:t>
            </a:fld>
            <a:endParaRPr lang="zh-CN" altLang="en-US"/>
          </a:p>
        </p:txBody>
      </p:sp>
      <p:sp>
        <p:nvSpPr>
          <p:cNvPr id="5" name="Footer Placeholder 4">
            <a:extLst>
              <a:ext uri="{FF2B5EF4-FFF2-40B4-BE49-F238E27FC236}">
                <a16:creationId xmlns:a16="http://schemas.microsoft.com/office/drawing/2014/main" id="{2BCF6378-59C5-4E5D-8875-7CE9EE3656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a:extLst>
              <a:ext uri="{FF2B5EF4-FFF2-40B4-BE49-F238E27FC236}">
                <a16:creationId xmlns:a16="http://schemas.microsoft.com/office/drawing/2014/main" id="{68AA87B5-1F12-4746-89F7-3386B6EEA5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1ECFE6-8EBA-4D66-8AE7-CF8F57DA7CE6}" type="slidenum">
              <a:rPr lang="zh-CN" altLang="en-US" smtClean="0"/>
              <a:t>‹#›</a:t>
            </a:fld>
            <a:endParaRPr lang="zh-CN" altLang="en-US"/>
          </a:p>
        </p:txBody>
      </p:sp>
    </p:spTree>
    <p:extLst>
      <p:ext uri="{BB962C8B-B14F-4D97-AF65-F5344CB8AC3E}">
        <p14:creationId xmlns:p14="http://schemas.microsoft.com/office/powerpoint/2010/main" val="18394088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cfachina.org/" TargetMode="External"/><Relationship Id="rId2" Type="http://schemas.openxmlformats.org/officeDocument/2006/relationships/hyperlink" Target="http://www.sac.net.cn/"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17C3B401-C66B-4763-B569-9E9A9C1B62E6}"/>
              </a:ext>
            </a:extLst>
          </p:cNvPr>
          <p:cNvSpPr/>
          <p:nvPr/>
        </p:nvSpPr>
        <p:spPr>
          <a:xfrm>
            <a:off x="2881745" y="1438709"/>
            <a:ext cx="6696364" cy="18569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4000" b="1" dirty="0"/>
              <a:t>非法证券活动</a:t>
            </a:r>
          </a:p>
        </p:txBody>
      </p:sp>
      <p:sp>
        <p:nvSpPr>
          <p:cNvPr id="5" name="Rectangle: Rounded Corners 4">
            <a:extLst>
              <a:ext uri="{FF2B5EF4-FFF2-40B4-BE49-F238E27FC236}">
                <a16:creationId xmlns:a16="http://schemas.microsoft.com/office/drawing/2014/main" id="{2D61400F-DB8E-4AB5-A8C7-46377AEF6D29}"/>
              </a:ext>
            </a:extLst>
          </p:cNvPr>
          <p:cNvSpPr/>
          <p:nvPr/>
        </p:nvSpPr>
        <p:spPr>
          <a:xfrm>
            <a:off x="2948420" y="4040477"/>
            <a:ext cx="2558473" cy="436273"/>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zh-CN" b="1" dirty="0"/>
          </a:p>
          <a:p>
            <a:pPr marL="285750" indent="-285750" algn="ctr">
              <a:buFont typeface="Arial" panose="020B0604020202020204" pitchFamily="34" charset="0"/>
              <a:buChar char="•"/>
            </a:pPr>
            <a:r>
              <a:rPr lang="zh-CN" altLang="en-US" b="1" dirty="0"/>
              <a:t>非法证券活动定义</a:t>
            </a:r>
          </a:p>
          <a:p>
            <a:pPr algn="ctr"/>
            <a:endParaRPr lang="zh-CN" altLang="en-US" b="1" dirty="0"/>
          </a:p>
        </p:txBody>
      </p:sp>
      <p:sp>
        <p:nvSpPr>
          <p:cNvPr id="6" name="Rectangle: Rounded Corners 5">
            <a:extLst>
              <a:ext uri="{FF2B5EF4-FFF2-40B4-BE49-F238E27FC236}">
                <a16:creationId xmlns:a16="http://schemas.microsoft.com/office/drawing/2014/main" id="{2CC24D3D-BCCE-4F65-A394-457D90B5C724}"/>
              </a:ext>
            </a:extLst>
          </p:cNvPr>
          <p:cNvSpPr/>
          <p:nvPr/>
        </p:nvSpPr>
        <p:spPr>
          <a:xfrm>
            <a:off x="2948420" y="4785304"/>
            <a:ext cx="2558473" cy="436273"/>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Font typeface="Arial" panose="020B0604020202020204" pitchFamily="34" charset="0"/>
              <a:buChar char="•"/>
            </a:pPr>
            <a:r>
              <a:rPr lang="zh-CN" altLang="en-US" b="1" dirty="0"/>
              <a:t>非法证券活动形式</a:t>
            </a:r>
          </a:p>
        </p:txBody>
      </p:sp>
      <p:sp>
        <p:nvSpPr>
          <p:cNvPr id="7" name="Rectangle: Rounded Corners 6">
            <a:extLst>
              <a:ext uri="{FF2B5EF4-FFF2-40B4-BE49-F238E27FC236}">
                <a16:creationId xmlns:a16="http://schemas.microsoft.com/office/drawing/2014/main" id="{D0BC193E-31E3-4148-AD74-105B4196B2D7}"/>
              </a:ext>
            </a:extLst>
          </p:cNvPr>
          <p:cNvSpPr/>
          <p:nvPr/>
        </p:nvSpPr>
        <p:spPr>
          <a:xfrm>
            <a:off x="6685109" y="4040476"/>
            <a:ext cx="3015673" cy="436273"/>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zh-CN" b="1" dirty="0"/>
          </a:p>
          <a:p>
            <a:pPr marL="285750" indent="-285750" algn="ctr">
              <a:buFont typeface="Arial" panose="020B0604020202020204" pitchFamily="34" charset="0"/>
              <a:buChar char="•"/>
            </a:pPr>
            <a:r>
              <a:rPr lang="zh-CN" altLang="en-US" b="1" dirty="0"/>
              <a:t>非法证券活动传播方式</a:t>
            </a:r>
          </a:p>
          <a:p>
            <a:pPr algn="ctr"/>
            <a:endParaRPr lang="zh-CN" altLang="en-US" b="1" dirty="0"/>
          </a:p>
        </p:txBody>
      </p:sp>
      <p:sp>
        <p:nvSpPr>
          <p:cNvPr id="8" name="Rectangle: Rounded Corners 7">
            <a:extLst>
              <a:ext uri="{FF2B5EF4-FFF2-40B4-BE49-F238E27FC236}">
                <a16:creationId xmlns:a16="http://schemas.microsoft.com/office/drawing/2014/main" id="{4EC63E21-8E2F-46C3-8FBF-6C9CCB07E804}"/>
              </a:ext>
            </a:extLst>
          </p:cNvPr>
          <p:cNvSpPr/>
          <p:nvPr/>
        </p:nvSpPr>
        <p:spPr>
          <a:xfrm>
            <a:off x="6685109" y="4785304"/>
            <a:ext cx="3015673" cy="436273"/>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Font typeface="Arial" panose="020B0604020202020204" pitchFamily="34" charset="0"/>
              <a:buChar char="•"/>
            </a:pPr>
            <a:r>
              <a:rPr lang="zh-CN" altLang="en-US" b="1" dirty="0"/>
              <a:t>侵害后的处理方式</a:t>
            </a:r>
          </a:p>
        </p:txBody>
      </p:sp>
    </p:spTree>
    <p:extLst>
      <p:ext uri="{BB962C8B-B14F-4D97-AF65-F5344CB8AC3E}">
        <p14:creationId xmlns:p14="http://schemas.microsoft.com/office/powerpoint/2010/main" val="14494086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3E91546F-2EC8-402F-9ADF-7AF3E65C16A1}"/>
              </a:ext>
            </a:extLst>
          </p:cNvPr>
          <p:cNvSpPr/>
          <p:nvPr/>
        </p:nvSpPr>
        <p:spPr>
          <a:xfrm>
            <a:off x="1089889" y="706438"/>
            <a:ext cx="2767735" cy="865187"/>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zh-CN" b="1" dirty="0"/>
          </a:p>
          <a:p>
            <a:pPr algn="ctr"/>
            <a:r>
              <a:rPr lang="zh-CN" altLang="en-US" sz="2000" b="1" dirty="0"/>
              <a:t>非法证券活动定义</a:t>
            </a:r>
          </a:p>
          <a:p>
            <a:pPr algn="ctr"/>
            <a:endParaRPr lang="zh-CN" altLang="en-US" b="1" dirty="0"/>
          </a:p>
        </p:txBody>
      </p:sp>
      <p:sp>
        <p:nvSpPr>
          <p:cNvPr id="7" name="Rectangle: Rounded Corners 6">
            <a:extLst>
              <a:ext uri="{FF2B5EF4-FFF2-40B4-BE49-F238E27FC236}">
                <a16:creationId xmlns:a16="http://schemas.microsoft.com/office/drawing/2014/main" id="{7FEE2CD7-F5ED-43AD-ABED-123380B9D27D}"/>
              </a:ext>
            </a:extLst>
          </p:cNvPr>
          <p:cNvSpPr/>
          <p:nvPr/>
        </p:nvSpPr>
        <p:spPr>
          <a:xfrm>
            <a:off x="1089890" y="2003700"/>
            <a:ext cx="10216285" cy="1072875"/>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dirty="0">
                <a:solidFill>
                  <a:srgbClr val="000000"/>
                </a:solidFill>
                <a:latin typeface="Arial" panose="020B0604020202020204" pitchFamily="34" charset="0"/>
              </a:rPr>
              <a:t>        </a:t>
            </a:r>
            <a:r>
              <a:rPr lang="zh-CN" altLang="en-US" b="1" dirty="0">
                <a:solidFill>
                  <a:srgbClr val="000000"/>
                </a:solidFill>
                <a:latin typeface="仿宋" panose="02010609060101010101" pitchFamily="49" charset="-122"/>
                <a:ea typeface="仿宋" panose="02010609060101010101" pitchFamily="49" charset="-122"/>
              </a:rPr>
              <a:t>非法证券活动</a:t>
            </a:r>
            <a:r>
              <a:rPr lang="en-US" altLang="zh-CN" b="1" dirty="0">
                <a:solidFill>
                  <a:srgbClr val="000000"/>
                </a:solidFill>
                <a:latin typeface="仿宋" panose="02010609060101010101" pitchFamily="49" charset="-122"/>
                <a:ea typeface="仿宋" panose="02010609060101010101" pitchFamily="49" charset="-122"/>
              </a:rPr>
              <a:t>,</a:t>
            </a:r>
            <a:r>
              <a:rPr lang="zh-CN" altLang="en-US" b="1" dirty="0">
                <a:solidFill>
                  <a:srgbClr val="000000"/>
                </a:solidFill>
                <a:latin typeface="仿宋" panose="02010609060101010101" pitchFamily="49" charset="-122"/>
                <a:ea typeface="仿宋" panose="02010609060101010101" pitchFamily="49" charset="-122"/>
              </a:rPr>
              <a:t>是指违反</a:t>
            </a:r>
            <a:r>
              <a:rPr lang="en-US" altLang="zh-CN" b="1" dirty="0">
                <a:solidFill>
                  <a:srgbClr val="000000"/>
                </a:solidFill>
                <a:latin typeface="仿宋" panose="02010609060101010101" pitchFamily="49" charset="-122"/>
                <a:ea typeface="仿宋" panose="02010609060101010101" pitchFamily="49" charset="-122"/>
              </a:rPr>
              <a:t>《</a:t>
            </a:r>
            <a:r>
              <a:rPr lang="zh-CN" altLang="en-US" b="1" dirty="0">
                <a:solidFill>
                  <a:srgbClr val="000000"/>
                </a:solidFill>
                <a:latin typeface="仿宋" panose="02010609060101010101" pitchFamily="49" charset="-122"/>
                <a:ea typeface="仿宋" panose="02010609060101010101" pitchFamily="49" charset="-122"/>
              </a:rPr>
              <a:t>证券法</a:t>
            </a:r>
            <a:r>
              <a:rPr lang="en-US" altLang="zh-CN" b="1" dirty="0">
                <a:solidFill>
                  <a:srgbClr val="000000"/>
                </a:solidFill>
                <a:latin typeface="仿宋" panose="02010609060101010101" pitchFamily="49" charset="-122"/>
                <a:ea typeface="仿宋" panose="02010609060101010101" pitchFamily="49" charset="-122"/>
              </a:rPr>
              <a:t>》</a:t>
            </a:r>
            <a:r>
              <a:rPr lang="zh-CN" altLang="en-US" b="1" dirty="0">
                <a:solidFill>
                  <a:srgbClr val="000000"/>
                </a:solidFill>
                <a:latin typeface="仿宋" panose="02010609060101010101" pitchFamily="49" charset="-122"/>
                <a:ea typeface="仿宋" panose="02010609060101010101" pitchFamily="49" charset="-122"/>
              </a:rPr>
              <a:t>等法律行政法规的规定</a:t>
            </a:r>
            <a:r>
              <a:rPr lang="en-US" altLang="zh-CN" b="1" dirty="0">
                <a:solidFill>
                  <a:srgbClr val="000000"/>
                </a:solidFill>
                <a:latin typeface="仿宋" panose="02010609060101010101" pitchFamily="49" charset="-122"/>
                <a:ea typeface="仿宋" panose="02010609060101010101" pitchFamily="49" charset="-122"/>
              </a:rPr>
              <a:t>,</a:t>
            </a:r>
            <a:r>
              <a:rPr lang="zh-CN" altLang="en-US" b="1" dirty="0">
                <a:solidFill>
                  <a:srgbClr val="000000"/>
                </a:solidFill>
                <a:latin typeface="仿宋" panose="02010609060101010101" pitchFamily="49" charset="-122"/>
                <a:ea typeface="仿宋" panose="02010609060101010101" pitchFamily="49" charset="-122"/>
              </a:rPr>
              <a:t>未经有权机关批准</a:t>
            </a:r>
            <a:r>
              <a:rPr lang="en-US" altLang="zh-CN" b="1" dirty="0">
                <a:solidFill>
                  <a:srgbClr val="000000"/>
                </a:solidFill>
                <a:latin typeface="仿宋" panose="02010609060101010101" pitchFamily="49" charset="-122"/>
                <a:ea typeface="仿宋" panose="02010609060101010101" pitchFamily="49" charset="-122"/>
              </a:rPr>
              <a:t>,</a:t>
            </a:r>
            <a:r>
              <a:rPr lang="zh-CN" altLang="en-US" b="1" dirty="0">
                <a:solidFill>
                  <a:srgbClr val="000000"/>
                </a:solidFill>
                <a:latin typeface="仿宋" panose="02010609060101010101" pitchFamily="49" charset="-122"/>
                <a:ea typeface="仿宋" panose="02010609060101010101" pitchFamily="49" charset="-122"/>
              </a:rPr>
              <a:t>擅自公开发行证券</a:t>
            </a:r>
            <a:r>
              <a:rPr lang="en-US" altLang="zh-CN" b="1" dirty="0">
                <a:solidFill>
                  <a:srgbClr val="000000"/>
                </a:solidFill>
                <a:latin typeface="仿宋" panose="02010609060101010101" pitchFamily="49" charset="-122"/>
                <a:ea typeface="仿宋" panose="02010609060101010101" pitchFamily="49" charset="-122"/>
              </a:rPr>
              <a:t>,</a:t>
            </a:r>
            <a:r>
              <a:rPr lang="zh-CN" altLang="en-US" b="1" dirty="0">
                <a:solidFill>
                  <a:srgbClr val="000000"/>
                </a:solidFill>
                <a:latin typeface="仿宋" panose="02010609060101010101" pitchFamily="49" charset="-122"/>
                <a:ea typeface="仿宋" panose="02010609060101010101" pitchFamily="49" charset="-122"/>
              </a:rPr>
              <a:t>设立证券交易场所或者证券公司</a:t>
            </a:r>
            <a:r>
              <a:rPr lang="en-US" altLang="zh-CN" b="1" dirty="0">
                <a:solidFill>
                  <a:srgbClr val="000000"/>
                </a:solidFill>
                <a:latin typeface="仿宋" panose="02010609060101010101" pitchFamily="49" charset="-122"/>
                <a:ea typeface="仿宋" panose="02010609060101010101" pitchFamily="49" charset="-122"/>
              </a:rPr>
              <a:t>,</a:t>
            </a:r>
            <a:r>
              <a:rPr lang="zh-CN" altLang="en-US" b="1" dirty="0">
                <a:solidFill>
                  <a:srgbClr val="000000"/>
                </a:solidFill>
                <a:latin typeface="仿宋" panose="02010609060101010101" pitchFamily="49" charset="-122"/>
                <a:ea typeface="仿宋" panose="02010609060101010101" pitchFamily="49" charset="-122"/>
              </a:rPr>
              <a:t>或者从事证券经纪、证券承销、证券投资咨询等证券业务的行为。</a:t>
            </a:r>
          </a:p>
        </p:txBody>
      </p:sp>
      <p:sp>
        <p:nvSpPr>
          <p:cNvPr id="10" name="TextBox 9">
            <a:extLst>
              <a:ext uri="{FF2B5EF4-FFF2-40B4-BE49-F238E27FC236}">
                <a16:creationId xmlns:a16="http://schemas.microsoft.com/office/drawing/2014/main" id="{ABBC54C5-47D0-4070-A145-9A67B862F453}"/>
              </a:ext>
            </a:extLst>
          </p:cNvPr>
          <p:cNvSpPr txBox="1"/>
          <p:nvPr/>
        </p:nvSpPr>
        <p:spPr>
          <a:xfrm>
            <a:off x="1254700" y="3429000"/>
            <a:ext cx="9851449" cy="646331"/>
          </a:xfrm>
          <a:prstGeom prst="rect">
            <a:avLst/>
          </a:prstGeom>
          <a:noFill/>
        </p:spPr>
        <p:txBody>
          <a:bodyPr wrap="square" rtlCol="0">
            <a:spAutoFit/>
          </a:bodyPr>
          <a:lstStyle/>
          <a:p>
            <a:pPr marL="285750" indent="-285750">
              <a:buFont typeface="Arial" panose="020B0604020202020204" pitchFamily="34" charset="0"/>
              <a:buChar char="•"/>
            </a:pPr>
            <a:r>
              <a:rPr lang="zh-CN" altLang="en-US" b="0" i="0" dirty="0">
                <a:solidFill>
                  <a:srgbClr val="333333"/>
                </a:solidFill>
                <a:effectLst/>
                <a:latin typeface="仿宋" panose="02010609060101010101" pitchFamily="49" charset="-122"/>
                <a:ea typeface="仿宋" panose="02010609060101010101" pitchFamily="49" charset="-122"/>
              </a:rPr>
              <a:t>公开发行证券，必须符合法律、行政法规规定的条件，并依法报经国务院证券监督管理机构或者国务院授权的部门注册。未经依法注册，任何单位和个人不得公开发行证券。</a:t>
            </a:r>
            <a:endParaRPr lang="zh-CN" altLang="en-US" dirty="0">
              <a:latin typeface="仿宋" panose="02010609060101010101" pitchFamily="49" charset="-122"/>
              <a:ea typeface="仿宋" panose="02010609060101010101" pitchFamily="49" charset="-122"/>
            </a:endParaRPr>
          </a:p>
        </p:txBody>
      </p:sp>
      <p:sp>
        <p:nvSpPr>
          <p:cNvPr id="11" name="TextBox 10">
            <a:extLst>
              <a:ext uri="{FF2B5EF4-FFF2-40B4-BE49-F238E27FC236}">
                <a16:creationId xmlns:a16="http://schemas.microsoft.com/office/drawing/2014/main" id="{26E9C689-EAE2-4890-961A-0D60BBA4F813}"/>
              </a:ext>
            </a:extLst>
          </p:cNvPr>
          <p:cNvSpPr txBox="1"/>
          <p:nvPr/>
        </p:nvSpPr>
        <p:spPr>
          <a:xfrm>
            <a:off x="1254700" y="4427756"/>
            <a:ext cx="9851449" cy="646331"/>
          </a:xfrm>
          <a:prstGeom prst="rect">
            <a:avLst/>
          </a:prstGeom>
          <a:noFill/>
        </p:spPr>
        <p:txBody>
          <a:bodyPr wrap="square" rtlCol="0">
            <a:spAutoFit/>
          </a:bodyPr>
          <a:lstStyle/>
          <a:p>
            <a:pPr marL="285750" indent="-285750">
              <a:buFont typeface="Arial" panose="020B0604020202020204" pitchFamily="34" charset="0"/>
              <a:buChar char="•"/>
            </a:pPr>
            <a:r>
              <a:rPr lang="zh-CN" altLang="en-US" b="0" i="0" dirty="0">
                <a:solidFill>
                  <a:srgbClr val="333333"/>
                </a:solidFill>
                <a:effectLst/>
                <a:latin typeface="仿宋" panose="02010609060101010101" pitchFamily="49" charset="-122"/>
                <a:ea typeface="仿宋" panose="02010609060101010101" pitchFamily="49" charset="-122"/>
              </a:rPr>
              <a:t>设立证券公司，必须经国务院证券监督管理机构批准，未经批准，任何单位和个人不得以证券公司名义开展证券业务活动。</a:t>
            </a:r>
            <a:endParaRPr lang="zh-CN" altLang="en-US" dirty="0">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10976761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3E91546F-2EC8-402F-9ADF-7AF3E65C16A1}"/>
              </a:ext>
            </a:extLst>
          </p:cNvPr>
          <p:cNvSpPr/>
          <p:nvPr/>
        </p:nvSpPr>
        <p:spPr>
          <a:xfrm>
            <a:off x="1089889" y="706438"/>
            <a:ext cx="3148735" cy="849171"/>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b="1" dirty="0"/>
              <a:t>非法证券活动表现形式</a:t>
            </a:r>
          </a:p>
        </p:txBody>
      </p:sp>
      <p:sp>
        <p:nvSpPr>
          <p:cNvPr id="7" name="Rectangle: Rounded Corners 6">
            <a:extLst>
              <a:ext uri="{FF2B5EF4-FFF2-40B4-BE49-F238E27FC236}">
                <a16:creationId xmlns:a16="http://schemas.microsoft.com/office/drawing/2014/main" id="{7FEE2CD7-F5ED-43AD-ABED-123380B9D27D}"/>
              </a:ext>
            </a:extLst>
          </p:cNvPr>
          <p:cNvSpPr/>
          <p:nvPr/>
        </p:nvSpPr>
        <p:spPr>
          <a:xfrm>
            <a:off x="1072859" y="1849575"/>
            <a:ext cx="9930535" cy="939524"/>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zh-CN" altLang="en-US" dirty="0">
                <a:solidFill>
                  <a:srgbClr val="000000"/>
                </a:solidFill>
                <a:latin typeface="Arial" panose="020B0604020202020204" pitchFamily="34" charset="0"/>
              </a:rPr>
              <a:t>某些公司通过编造即将在境内外上市或股票发行未获得政府部门批准等虚假信息，诱骗社会公众购买所谓原始股</a:t>
            </a:r>
          </a:p>
        </p:txBody>
      </p:sp>
      <p:sp>
        <p:nvSpPr>
          <p:cNvPr id="5" name="Rectangle: Rounded Corners 4">
            <a:extLst>
              <a:ext uri="{FF2B5EF4-FFF2-40B4-BE49-F238E27FC236}">
                <a16:creationId xmlns:a16="http://schemas.microsoft.com/office/drawing/2014/main" id="{6CDDE221-8CD7-476F-8628-35706CFE5A5E}"/>
              </a:ext>
            </a:extLst>
          </p:cNvPr>
          <p:cNvSpPr/>
          <p:nvPr/>
        </p:nvSpPr>
        <p:spPr>
          <a:xfrm>
            <a:off x="1072859" y="3083064"/>
            <a:ext cx="9930534" cy="939524"/>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zh-CN" altLang="en-US" b="0" i="0" dirty="0">
                <a:solidFill>
                  <a:srgbClr val="000000"/>
                </a:solidFill>
                <a:effectLst/>
                <a:latin typeface="Arial" panose="020B0604020202020204" pitchFamily="34" charset="0"/>
              </a:rPr>
              <a:t>某些不法分子以证券投资为名，以高额回报为诱饵，诈骗群众钱财</a:t>
            </a:r>
            <a:endParaRPr lang="zh-CN" altLang="en-US" dirty="0">
              <a:solidFill>
                <a:schemeClr val="bg1"/>
              </a:solidFill>
              <a:latin typeface="+mn-ea"/>
            </a:endParaRPr>
          </a:p>
        </p:txBody>
      </p:sp>
      <p:sp>
        <p:nvSpPr>
          <p:cNvPr id="6" name="Rectangle: Rounded Corners 5">
            <a:extLst>
              <a:ext uri="{FF2B5EF4-FFF2-40B4-BE49-F238E27FC236}">
                <a16:creationId xmlns:a16="http://schemas.microsoft.com/office/drawing/2014/main" id="{6D9CB280-44DC-4561-B7C3-562C3FF615FF}"/>
              </a:ext>
            </a:extLst>
          </p:cNvPr>
          <p:cNvSpPr/>
          <p:nvPr/>
        </p:nvSpPr>
        <p:spPr>
          <a:xfrm>
            <a:off x="1072859" y="4316553"/>
            <a:ext cx="9930534" cy="939524"/>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zh-CN" altLang="en-US" b="0" i="0" dirty="0">
                <a:solidFill>
                  <a:srgbClr val="000000"/>
                </a:solidFill>
                <a:effectLst/>
                <a:latin typeface="Arial" panose="020B0604020202020204" pitchFamily="34" charset="0"/>
              </a:rPr>
              <a:t>非法中介机构以“投资咨询机构”“产权经纪公司”“外国资本公司或投资公司驻华代表处”等名义，未经法定机关批准，向社会公众非法买卖或代理买卖未上市公司股票</a:t>
            </a:r>
            <a:endParaRPr lang="zh-CN" altLang="en-US" dirty="0">
              <a:solidFill>
                <a:schemeClr val="bg1"/>
              </a:solidFill>
              <a:latin typeface="+mn-ea"/>
            </a:endParaRPr>
          </a:p>
        </p:txBody>
      </p:sp>
      <p:sp>
        <p:nvSpPr>
          <p:cNvPr id="8" name="Rectangle: Rounded Corners 7">
            <a:extLst>
              <a:ext uri="{FF2B5EF4-FFF2-40B4-BE49-F238E27FC236}">
                <a16:creationId xmlns:a16="http://schemas.microsoft.com/office/drawing/2014/main" id="{16370A4B-FA50-4800-8129-6BD3D98FD229}"/>
              </a:ext>
            </a:extLst>
          </p:cNvPr>
          <p:cNvSpPr/>
          <p:nvPr/>
        </p:nvSpPr>
        <p:spPr>
          <a:xfrm>
            <a:off x="1072859" y="5550042"/>
            <a:ext cx="9930534" cy="939524"/>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zh-CN" altLang="en-US" b="0" i="0" dirty="0">
                <a:solidFill>
                  <a:srgbClr val="000000"/>
                </a:solidFill>
                <a:effectLst/>
                <a:latin typeface="Arial" panose="020B0604020202020204" pitchFamily="34" charset="0"/>
              </a:rPr>
              <a:t>非法中介机构或个人，假冒证券公司分支机构名义，非法从事证券业务</a:t>
            </a:r>
            <a:endParaRPr lang="zh-CN" altLang="en-US" dirty="0">
              <a:solidFill>
                <a:schemeClr val="bg1"/>
              </a:solidFill>
              <a:latin typeface="+mn-ea"/>
            </a:endParaRPr>
          </a:p>
        </p:txBody>
      </p:sp>
    </p:spTree>
    <p:extLst>
      <p:ext uri="{BB962C8B-B14F-4D97-AF65-F5344CB8AC3E}">
        <p14:creationId xmlns:p14="http://schemas.microsoft.com/office/powerpoint/2010/main" val="31217602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3E91546F-2EC8-402F-9ADF-7AF3E65C16A1}"/>
              </a:ext>
            </a:extLst>
          </p:cNvPr>
          <p:cNvSpPr/>
          <p:nvPr/>
        </p:nvSpPr>
        <p:spPr>
          <a:xfrm>
            <a:off x="1089889" y="706438"/>
            <a:ext cx="3148735" cy="849171"/>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b="1" dirty="0"/>
              <a:t>非法证券活动表现形式</a:t>
            </a:r>
          </a:p>
        </p:txBody>
      </p:sp>
      <p:sp>
        <p:nvSpPr>
          <p:cNvPr id="7" name="Rectangle: Rounded Corners 6">
            <a:extLst>
              <a:ext uri="{FF2B5EF4-FFF2-40B4-BE49-F238E27FC236}">
                <a16:creationId xmlns:a16="http://schemas.microsoft.com/office/drawing/2014/main" id="{7FEE2CD7-F5ED-43AD-ABED-123380B9D27D}"/>
              </a:ext>
            </a:extLst>
          </p:cNvPr>
          <p:cNvSpPr/>
          <p:nvPr/>
        </p:nvSpPr>
        <p:spPr>
          <a:xfrm>
            <a:off x="1089888" y="2022542"/>
            <a:ext cx="9930535" cy="939524"/>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zh-CN" altLang="en-US" dirty="0">
                <a:solidFill>
                  <a:srgbClr val="000000"/>
                </a:solidFill>
                <a:latin typeface="Arial" panose="020B0604020202020204" pitchFamily="34" charset="0"/>
              </a:rPr>
              <a:t>使用虚构的证券公司名称发布非法证券活动信息，招揽会员或客户，提供证券投资分析、预测，变相从事非法证券投资咨询业务，收取服务费</a:t>
            </a:r>
          </a:p>
        </p:txBody>
      </p:sp>
      <p:sp>
        <p:nvSpPr>
          <p:cNvPr id="5" name="Rectangle: Rounded Corners 4">
            <a:extLst>
              <a:ext uri="{FF2B5EF4-FFF2-40B4-BE49-F238E27FC236}">
                <a16:creationId xmlns:a16="http://schemas.microsoft.com/office/drawing/2014/main" id="{6CDDE221-8CD7-476F-8628-35706CFE5A5E}"/>
              </a:ext>
            </a:extLst>
          </p:cNvPr>
          <p:cNvSpPr/>
          <p:nvPr/>
        </p:nvSpPr>
        <p:spPr>
          <a:xfrm>
            <a:off x="1089889" y="3538746"/>
            <a:ext cx="9930534" cy="939524"/>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zh-CN" altLang="en-US" dirty="0">
                <a:solidFill>
                  <a:srgbClr val="000000"/>
                </a:solidFill>
                <a:latin typeface="Arial" panose="020B0604020202020204" pitchFamily="34" charset="0"/>
              </a:rPr>
              <a:t>以“内幕消息”哄骗投资者，以“荐股软件”形式，骗取投资者信任，吸引投资者关注</a:t>
            </a:r>
            <a:endParaRPr lang="zh-CN" altLang="en-US" dirty="0">
              <a:solidFill>
                <a:schemeClr val="bg1"/>
              </a:solidFill>
              <a:latin typeface="+mn-ea"/>
            </a:endParaRPr>
          </a:p>
        </p:txBody>
      </p:sp>
      <p:sp>
        <p:nvSpPr>
          <p:cNvPr id="6" name="Rectangle: Rounded Corners 5">
            <a:extLst>
              <a:ext uri="{FF2B5EF4-FFF2-40B4-BE49-F238E27FC236}">
                <a16:creationId xmlns:a16="http://schemas.microsoft.com/office/drawing/2014/main" id="{6D9CB280-44DC-4561-B7C3-562C3FF615FF}"/>
              </a:ext>
            </a:extLst>
          </p:cNvPr>
          <p:cNvSpPr/>
          <p:nvPr/>
        </p:nvSpPr>
        <p:spPr>
          <a:xfrm>
            <a:off x="1089889" y="5054950"/>
            <a:ext cx="9930534" cy="939524"/>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zh-CN" altLang="en-US" dirty="0">
                <a:solidFill>
                  <a:schemeClr val="tx1"/>
                </a:solidFill>
                <a:latin typeface="+mn-ea"/>
              </a:rPr>
              <a:t>以高额回报为诱饵，直接代替客户进行操作，承诺收益分成</a:t>
            </a:r>
          </a:p>
        </p:txBody>
      </p:sp>
    </p:spTree>
    <p:extLst>
      <p:ext uri="{BB962C8B-B14F-4D97-AF65-F5344CB8AC3E}">
        <p14:creationId xmlns:p14="http://schemas.microsoft.com/office/powerpoint/2010/main" val="10538508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3E91546F-2EC8-402F-9ADF-7AF3E65C16A1}"/>
              </a:ext>
            </a:extLst>
          </p:cNvPr>
          <p:cNvSpPr/>
          <p:nvPr/>
        </p:nvSpPr>
        <p:spPr>
          <a:xfrm>
            <a:off x="1089889" y="706438"/>
            <a:ext cx="3148735" cy="849171"/>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b="1" dirty="0"/>
              <a:t>非法证券活动传播方式</a:t>
            </a:r>
          </a:p>
        </p:txBody>
      </p:sp>
      <p:sp>
        <p:nvSpPr>
          <p:cNvPr id="7" name="Rectangle: Rounded Corners 6">
            <a:extLst>
              <a:ext uri="{FF2B5EF4-FFF2-40B4-BE49-F238E27FC236}">
                <a16:creationId xmlns:a16="http://schemas.microsoft.com/office/drawing/2014/main" id="{7FEE2CD7-F5ED-43AD-ABED-123380B9D27D}"/>
              </a:ext>
            </a:extLst>
          </p:cNvPr>
          <p:cNvSpPr/>
          <p:nvPr/>
        </p:nvSpPr>
        <p:spPr>
          <a:xfrm>
            <a:off x="1072859" y="1849575"/>
            <a:ext cx="9930535" cy="939524"/>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zh-CN" altLang="en-US" b="0" i="0" dirty="0">
                <a:solidFill>
                  <a:srgbClr val="000000"/>
                </a:solidFill>
                <a:effectLst/>
                <a:latin typeface="Arial" panose="020B0604020202020204" pitchFamily="34" charset="0"/>
              </a:rPr>
              <a:t>通过设立网站</a:t>
            </a:r>
            <a:r>
              <a:rPr lang="en-US" altLang="zh-CN" b="0" i="0" dirty="0">
                <a:solidFill>
                  <a:srgbClr val="000000"/>
                </a:solidFill>
                <a:effectLst/>
                <a:latin typeface="Arial" panose="020B0604020202020204" pitchFamily="34" charset="0"/>
              </a:rPr>
              <a:t>,</a:t>
            </a:r>
            <a:r>
              <a:rPr lang="zh-CN" altLang="en-US" b="0" i="0" dirty="0">
                <a:solidFill>
                  <a:srgbClr val="000000"/>
                </a:solidFill>
                <a:effectLst/>
                <a:latin typeface="Arial" panose="020B0604020202020204" pitchFamily="34" charset="0"/>
              </a:rPr>
              <a:t>或者利用门户网站、财经网站、网络论坛、股吧、博客、微博、广告联盟等网络平台</a:t>
            </a:r>
            <a:r>
              <a:rPr lang="en-US" altLang="zh-CN" b="0" i="0" dirty="0">
                <a:solidFill>
                  <a:srgbClr val="000000"/>
                </a:solidFill>
                <a:effectLst/>
                <a:latin typeface="Arial" panose="020B0604020202020204" pitchFamily="34" charset="0"/>
              </a:rPr>
              <a:t>,QQ</a:t>
            </a:r>
            <a:r>
              <a:rPr lang="zh-CN" altLang="en-US" b="0" i="0" dirty="0">
                <a:solidFill>
                  <a:srgbClr val="000000"/>
                </a:solidFill>
                <a:effectLst/>
                <a:latin typeface="Arial" panose="020B0604020202020204" pitchFamily="34" charset="0"/>
              </a:rPr>
              <a:t>、微信等即时通讯软件</a:t>
            </a:r>
            <a:r>
              <a:rPr lang="en-US" altLang="zh-CN" b="0" i="0" dirty="0">
                <a:solidFill>
                  <a:srgbClr val="000000"/>
                </a:solidFill>
                <a:effectLst/>
                <a:latin typeface="Arial" panose="020B0604020202020204" pitchFamily="34" charset="0"/>
              </a:rPr>
              <a:t>,</a:t>
            </a:r>
            <a:r>
              <a:rPr lang="zh-CN" altLang="en-US" b="0" i="0" dirty="0">
                <a:solidFill>
                  <a:srgbClr val="000000"/>
                </a:solidFill>
                <a:effectLst/>
                <a:latin typeface="Arial" panose="020B0604020202020204" pitchFamily="34" charset="0"/>
              </a:rPr>
              <a:t>手机应用软件</a:t>
            </a:r>
            <a:r>
              <a:rPr lang="en-US" altLang="zh-CN" b="0" i="0" dirty="0">
                <a:solidFill>
                  <a:srgbClr val="000000"/>
                </a:solidFill>
                <a:effectLst/>
                <a:latin typeface="Arial" panose="020B0604020202020204" pitchFamily="34" charset="0"/>
              </a:rPr>
              <a:t>,</a:t>
            </a:r>
            <a:r>
              <a:rPr lang="zh-CN" altLang="en-US" b="0" i="0" dirty="0">
                <a:solidFill>
                  <a:srgbClr val="000000"/>
                </a:solidFill>
                <a:effectLst/>
                <a:latin typeface="Arial" panose="020B0604020202020204" pitchFamily="34" charset="0"/>
              </a:rPr>
              <a:t>电子邮件等渠道散布的非法证券活动信息</a:t>
            </a:r>
            <a:endParaRPr lang="zh-CN" altLang="en-US" dirty="0">
              <a:solidFill>
                <a:schemeClr val="bg1"/>
              </a:solidFill>
              <a:latin typeface="+mn-ea"/>
            </a:endParaRPr>
          </a:p>
        </p:txBody>
      </p:sp>
      <p:sp>
        <p:nvSpPr>
          <p:cNvPr id="5" name="Rectangle: Rounded Corners 4">
            <a:extLst>
              <a:ext uri="{FF2B5EF4-FFF2-40B4-BE49-F238E27FC236}">
                <a16:creationId xmlns:a16="http://schemas.microsoft.com/office/drawing/2014/main" id="{6CDDE221-8CD7-476F-8628-35706CFE5A5E}"/>
              </a:ext>
            </a:extLst>
          </p:cNvPr>
          <p:cNvSpPr/>
          <p:nvPr/>
        </p:nvSpPr>
        <p:spPr>
          <a:xfrm>
            <a:off x="1072859" y="3083064"/>
            <a:ext cx="9930534" cy="939524"/>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zh-CN" altLang="en-US" b="0" i="0" dirty="0">
                <a:solidFill>
                  <a:srgbClr val="000000"/>
                </a:solidFill>
                <a:effectLst/>
                <a:latin typeface="Arial" panose="020B0604020202020204" pitchFamily="34" charset="0"/>
              </a:rPr>
              <a:t>利用广播、电视、报刊、杂志等媒体</a:t>
            </a:r>
            <a:r>
              <a:rPr lang="en-US" altLang="zh-CN" b="0" i="0" dirty="0">
                <a:solidFill>
                  <a:srgbClr val="000000"/>
                </a:solidFill>
                <a:effectLst/>
                <a:latin typeface="Arial" panose="020B0604020202020204" pitchFamily="34" charset="0"/>
              </a:rPr>
              <a:t>,</a:t>
            </a:r>
            <a:r>
              <a:rPr lang="zh-CN" altLang="en-US" b="0" i="0" dirty="0">
                <a:solidFill>
                  <a:srgbClr val="000000"/>
                </a:solidFill>
                <a:effectLst/>
                <a:latin typeface="Arial" panose="020B0604020202020204" pitchFamily="34" charset="0"/>
              </a:rPr>
              <a:t>播出或刊载的非法证券活动信息</a:t>
            </a:r>
            <a:endParaRPr lang="zh-CN" altLang="en-US" dirty="0">
              <a:solidFill>
                <a:schemeClr val="bg1"/>
              </a:solidFill>
              <a:latin typeface="+mn-ea"/>
            </a:endParaRPr>
          </a:p>
        </p:txBody>
      </p:sp>
      <p:sp>
        <p:nvSpPr>
          <p:cNvPr id="6" name="Rectangle: Rounded Corners 5">
            <a:extLst>
              <a:ext uri="{FF2B5EF4-FFF2-40B4-BE49-F238E27FC236}">
                <a16:creationId xmlns:a16="http://schemas.microsoft.com/office/drawing/2014/main" id="{6D9CB280-44DC-4561-B7C3-562C3FF615FF}"/>
              </a:ext>
            </a:extLst>
          </p:cNvPr>
          <p:cNvSpPr/>
          <p:nvPr/>
        </p:nvSpPr>
        <p:spPr>
          <a:xfrm>
            <a:off x="1072859" y="4316553"/>
            <a:ext cx="9930534" cy="939524"/>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zh-CN" altLang="en-US" b="0" i="0" dirty="0">
                <a:solidFill>
                  <a:srgbClr val="000000"/>
                </a:solidFill>
                <a:effectLst/>
                <a:latin typeface="Arial" panose="020B0604020202020204" pitchFamily="34" charset="0"/>
              </a:rPr>
              <a:t>通过电话、短信、熟人介绍、发传单等方式传播的非法证券活动信息</a:t>
            </a:r>
            <a:endParaRPr lang="zh-CN" altLang="en-US" dirty="0">
              <a:solidFill>
                <a:schemeClr val="bg1"/>
              </a:solidFill>
              <a:latin typeface="+mn-ea"/>
            </a:endParaRPr>
          </a:p>
        </p:txBody>
      </p:sp>
      <p:sp>
        <p:nvSpPr>
          <p:cNvPr id="8" name="Rectangle: Rounded Corners 7">
            <a:extLst>
              <a:ext uri="{FF2B5EF4-FFF2-40B4-BE49-F238E27FC236}">
                <a16:creationId xmlns:a16="http://schemas.microsoft.com/office/drawing/2014/main" id="{16370A4B-FA50-4800-8129-6BD3D98FD229}"/>
              </a:ext>
            </a:extLst>
          </p:cNvPr>
          <p:cNvSpPr/>
          <p:nvPr/>
        </p:nvSpPr>
        <p:spPr>
          <a:xfrm>
            <a:off x="1072859" y="5550042"/>
            <a:ext cx="9930534" cy="939524"/>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zh-CN" altLang="en-US" b="0" i="0" dirty="0">
                <a:solidFill>
                  <a:srgbClr val="000000"/>
                </a:solidFill>
                <a:effectLst/>
                <a:latin typeface="Arial" panose="020B0604020202020204" pitchFamily="34" charset="0"/>
              </a:rPr>
              <a:t>以股民学校、投资者报告会、股市沙龙、专家讲座、学习培训等形式散布的非法证券活动信息等</a:t>
            </a:r>
            <a:endParaRPr lang="zh-CN" altLang="en-US" dirty="0">
              <a:solidFill>
                <a:schemeClr val="bg1"/>
              </a:solidFill>
              <a:latin typeface="+mn-ea"/>
            </a:endParaRPr>
          </a:p>
        </p:txBody>
      </p:sp>
    </p:spTree>
    <p:extLst>
      <p:ext uri="{BB962C8B-B14F-4D97-AF65-F5344CB8AC3E}">
        <p14:creationId xmlns:p14="http://schemas.microsoft.com/office/powerpoint/2010/main" val="39652201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3E91546F-2EC8-402F-9ADF-7AF3E65C16A1}"/>
              </a:ext>
            </a:extLst>
          </p:cNvPr>
          <p:cNvSpPr/>
          <p:nvPr/>
        </p:nvSpPr>
        <p:spPr>
          <a:xfrm>
            <a:off x="1089890" y="706439"/>
            <a:ext cx="2558473" cy="846136"/>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b="1" dirty="0"/>
              <a:t>侵害后的处理方式</a:t>
            </a:r>
          </a:p>
        </p:txBody>
      </p:sp>
      <p:sp>
        <p:nvSpPr>
          <p:cNvPr id="7" name="Rectangle: Rounded Corners 6">
            <a:extLst>
              <a:ext uri="{FF2B5EF4-FFF2-40B4-BE49-F238E27FC236}">
                <a16:creationId xmlns:a16="http://schemas.microsoft.com/office/drawing/2014/main" id="{7FEE2CD7-F5ED-43AD-ABED-123380B9D27D}"/>
              </a:ext>
            </a:extLst>
          </p:cNvPr>
          <p:cNvSpPr/>
          <p:nvPr/>
        </p:nvSpPr>
        <p:spPr>
          <a:xfrm>
            <a:off x="1089890" y="1794150"/>
            <a:ext cx="10416309" cy="3511275"/>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dirty="0">
                <a:solidFill>
                  <a:schemeClr val="tx1"/>
                </a:solidFill>
                <a:latin typeface="Constantia" panose="02030602050306030303" pitchFamily="18" charset="0"/>
              </a:rPr>
              <a:t>根据国家有关规定，非法证券期货活动的查处和善后处理由地方人民政府负责。您的权益受到非法证券期货活动侵害后，为使不法分子及时得到查处，尽可能挽回损失，请在第一时间向当地公安机关报案，或者向当地工商部门、证券监管部门反映。请您妥善保管好合同、汇款单、银行流水等凭证，提供给政府有关部门，以便政府部门查处非法证券期货活动，维护您的权益。</a:t>
            </a:r>
          </a:p>
          <a:p>
            <a:endParaRPr lang="zh-CN" altLang="en-US" dirty="0">
              <a:solidFill>
                <a:schemeClr val="tx1"/>
              </a:solidFill>
              <a:latin typeface="Constantia" panose="02030602050306030303" pitchFamily="18" charset="0"/>
            </a:endParaRPr>
          </a:p>
          <a:p>
            <a:r>
              <a:rPr lang="zh-CN" altLang="en-US" dirty="0">
                <a:solidFill>
                  <a:schemeClr val="tx1"/>
                </a:solidFill>
                <a:latin typeface="Constantia" panose="02030602050306030303" pitchFamily="18" charset="0"/>
              </a:rPr>
              <a:t>在此，特别提醒您，不法分子骗取您的钱财后，往往立刻挥霍一空，或者逃之夭夭，您的损失往往是追不回来的。请您务必保持理性投资心态，珍惜自己的钱财，主动远离非法证券期货活动，谨防上当受骗。</a:t>
            </a:r>
            <a:endParaRPr lang="zh-CN" altLang="en-US" dirty="0">
              <a:solidFill>
                <a:schemeClr val="tx1"/>
              </a:solidFill>
            </a:endParaRPr>
          </a:p>
        </p:txBody>
      </p:sp>
    </p:spTree>
    <p:extLst>
      <p:ext uri="{BB962C8B-B14F-4D97-AF65-F5344CB8AC3E}">
        <p14:creationId xmlns:p14="http://schemas.microsoft.com/office/powerpoint/2010/main" val="35202304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Rounded Corners 6">
            <a:extLst>
              <a:ext uri="{FF2B5EF4-FFF2-40B4-BE49-F238E27FC236}">
                <a16:creationId xmlns:a16="http://schemas.microsoft.com/office/drawing/2014/main" id="{7FEE2CD7-F5ED-43AD-ABED-123380B9D27D}"/>
              </a:ext>
            </a:extLst>
          </p:cNvPr>
          <p:cNvSpPr/>
          <p:nvPr/>
        </p:nvSpPr>
        <p:spPr>
          <a:xfrm>
            <a:off x="985115" y="1846821"/>
            <a:ext cx="9606685" cy="934479"/>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b="1" dirty="0">
                <a:solidFill>
                  <a:schemeClr val="bg1"/>
                </a:solidFill>
                <a:latin typeface="Constantia" panose="02030602050306030303" pitchFamily="18" charset="0"/>
              </a:rPr>
              <a:t>  </a:t>
            </a:r>
            <a:r>
              <a:rPr lang="zh-CN" altLang="en-US" dirty="0">
                <a:solidFill>
                  <a:schemeClr val="tx1"/>
                </a:solidFill>
                <a:latin typeface="Constantia" panose="02030602050306030303" pitchFamily="18" charset="0"/>
              </a:rPr>
              <a:t>投资者可通过以下网址查询合法证券经营机构及从业人员信息，或向当地监管局进行核实</a:t>
            </a:r>
            <a:endParaRPr lang="zh-CN" altLang="en-US" dirty="0">
              <a:solidFill>
                <a:schemeClr val="tx1"/>
              </a:solidFill>
            </a:endParaRPr>
          </a:p>
        </p:txBody>
      </p:sp>
      <p:sp>
        <p:nvSpPr>
          <p:cNvPr id="5" name="Rectangle: Rounded Corners 4">
            <a:extLst>
              <a:ext uri="{FF2B5EF4-FFF2-40B4-BE49-F238E27FC236}">
                <a16:creationId xmlns:a16="http://schemas.microsoft.com/office/drawing/2014/main" id="{BCDD8EF7-FC38-41EC-B8C6-0543BDC4B6F0}"/>
              </a:ext>
            </a:extLst>
          </p:cNvPr>
          <p:cNvSpPr/>
          <p:nvPr/>
        </p:nvSpPr>
        <p:spPr>
          <a:xfrm>
            <a:off x="985115" y="601664"/>
            <a:ext cx="3148735" cy="849171"/>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b="1" dirty="0"/>
              <a:t>正规机构网站查询路径</a:t>
            </a:r>
          </a:p>
        </p:txBody>
      </p:sp>
      <p:sp>
        <p:nvSpPr>
          <p:cNvPr id="2" name="Rectangle 1">
            <a:extLst>
              <a:ext uri="{FF2B5EF4-FFF2-40B4-BE49-F238E27FC236}">
                <a16:creationId xmlns:a16="http://schemas.microsoft.com/office/drawing/2014/main" id="{0D3A9571-3475-4C2A-BBB4-1422A37B4541}"/>
              </a:ext>
            </a:extLst>
          </p:cNvPr>
          <p:cNvSpPr>
            <a:spLocks noChangeArrowheads="1"/>
          </p:cNvSpPr>
          <p:nvPr/>
        </p:nvSpPr>
        <p:spPr bwMode="auto">
          <a:xfrm>
            <a:off x="1137515" y="3261157"/>
            <a:ext cx="4558940" cy="1661993"/>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zh-CN" altLang="zh-CN" b="1" i="0" u="none" strike="noStrike" cap="none" normalizeH="0" baseline="0" dirty="0">
                <a:ln>
                  <a:noFill/>
                </a:ln>
                <a:solidFill>
                  <a:srgbClr val="333333"/>
                </a:solidFill>
                <a:effectLst/>
                <a:latin typeface="仿宋" panose="02010609060101010101" pitchFamily="49" charset="-122"/>
                <a:ea typeface="仿宋" panose="02010609060101010101" pitchFamily="49" charset="-122"/>
              </a:rPr>
              <a:t>证监会网站（www.csrc.gov.cn）</a:t>
            </a:r>
            <a:endParaRPr kumimoji="0" lang="zh-CN" altLang="zh-CN" b="1" i="0" u="none" strike="noStrike" cap="none" normalizeH="0" baseline="0" dirty="0">
              <a:ln>
                <a:noFill/>
              </a:ln>
              <a:solidFill>
                <a:schemeClr val="tx1"/>
              </a:solidFill>
              <a:effectLst/>
              <a:latin typeface="仿宋" panose="02010609060101010101" pitchFamily="49" charset="-122"/>
              <a:ea typeface="仿宋" panose="02010609060101010101" pitchFamily="49" charset="-122"/>
            </a:endParaRPr>
          </a:p>
          <a:p>
            <a:pPr marR="0" lvl="0" algn="l" defTabSz="914400" rtl="0" eaLnBrk="0" fontAlgn="base" latinLnBrk="0" hangingPunct="0">
              <a:lnSpc>
                <a:spcPct val="100000"/>
              </a:lnSpc>
              <a:spcBef>
                <a:spcPct val="0"/>
              </a:spcBef>
              <a:spcAft>
                <a:spcPct val="0"/>
              </a:spcAft>
              <a:buClrTx/>
              <a:buSzTx/>
              <a:tabLst/>
            </a:pPr>
            <a:endParaRPr kumimoji="0" lang="zh-CN" altLang="zh-CN" b="1" i="0" u="none" strike="noStrike" cap="none" normalizeH="0" baseline="0" dirty="0">
              <a:ln>
                <a:noFill/>
              </a:ln>
              <a:solidFill>
                <a:schemeClr val="tx1"/>
              </a:solidFill>
              <a:effectLst/>
              <a:latin typeface="仿宋" panose="02010609060101010101" pitchFamily="49" charset="-122"/>
              <a:ea typeface="仿宋" panose="02010609060101010101" pitchFamily="49" charset="-122"/>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zh-CN" altLang="zh-CN" b="1" i="0" u="none" strike="noStrike" cap="none" normalizeH="0" baseline="0" dirty="0">
                <a:ln>
                  <a:noFill/>
                </a:ln>
                <a:solidFill>
                  <a:srgbClr val="333333"/>
                </a:solidFill>
                <a:effectLst/>
                <a:latin typeface="仿宋" panose="02010609060101010101" pitchFamily="49" charset="-122"/>
                <a:ea typeface="仿宋" panose="02010609060101010101" pitchFamily="49" charset="-122"/>
              </a:rPr>
              <a:t>中国证券业协会网站</a:t>
            </a:r>
            <a:r>
              <a:rPr lang="zh-CN" altLang="zh-CN" b="1" dirty="0">
                <a:solidFill>
                  <a:srgbClr val="333333"/>
                </a:solidFill>
                <a:latin typeface="仿宋" panose="02010609060101010101" pitchFamily="49" charset="-122"/>
                <a:ea typeface="仿宋" panose="02010609060101010101" pitchFamily="49" charset="-122"/>
              </a:rPr>
              <a:t>（</a:t>
            </a:r>
            <a:r>
              <a:rPr lang="zh-CN" altLang="zh-CN" b="1" dirty="0">
                <a:solidFill>
                  <a:srgbClr val="333333"/>
                </a:solidFill>
                <a:latin typeface="仿宋" panose="02010609060101010101" pitchFamily="49" charset="-122"/>
                <a:ea typeface="仿宋" panose="02010609060101010101" pitchFamily="49" charset="-122"/>
                <a:hlinkClick r:id="rId2">
                  <a:extLst>
                    <a:ext uri="{A12FA001-AC4F-418D-AE19-62706E023703}">
                      <ahyp:hlinkClr xmlns:ahyp="http://schemas.microsoft.com/office/drawing/2018/hyperlinkcolor" val="tx"/>
                    </a:ext>
                  </a:extLst>
                </a:hlinkClick>
              </a:rPr>
              <a:t>www.sac.net.cn</a:t>
            </a:r>
            <a:r>
              <a:rPr lang="zh-CN" altLang="zh-CN" b="1" dirty="0">
                <a:solidFill>
                  <a:srgbClr val="333333"/>
                </a:solidFill>
                <a:latin typeface="仿宋" panose="02010609060101010101" pitchFamily="49" charset="-122"/>
                <a:ea typeface="仿宋" panose="02010609060101010101" pitchFamily="49" charset="-122"/>
              </a:rPr>
              <a:t>）</a:t>
            </a:r>
            <a:endParaRPr lang="en-US" altLang="zh-CN" b="1" dirty="0">
              <a:solidFill>
                <a:srgbClr val="333333"/>
              </a:solidFill>
              <a:latin typeface="仿宋" panose="02010609060101010101" pitchFamily="49" charset="-122"/>
              <a:ea typeface="仿宋" panose="02010609060101010101" pitchFamily="49" charset="-122"/>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zh-CN" b="1" i="0" u="none" strike="noStrike" cap="none" normalizeH="0" baseline="0" dirty="0">
              <a:ln>
                <a:noFill/>
              </a:ln>
              <a:solidFill>
                <a:srgbClr val="333333"/>
              </a:solidFill>
              <a:effectLst/>
              <a:latin typeface="仿宋" panose="02010609060101010101" pitchFamily="49" charset="-122"/>
              <a:ea typeface="仿宋" panose="02010609060101010101" pitchFamily="49" charset="-122"/>
            </a:endParaRPr>
          </a:p>
          <a:p>
            <a:pPr marL="171450" indent="-171450">
              <a:buFont typeface="Arial" panose="020B0604020202020204" pitchFamily="34" charset="0"/>
              <a:buChar char="•"/>
            </a:pPr>
            <a:r>
              <a:rPr lang="zh-CN" altLang="en-US" b="1" dirty="0">
                <a:solidFill>
                  <a:srgbClr val="333333"/>
                </a:solidFill>
                <a:latin typeface="仿宋" panose="02010609060101010101" pitchFamily="49" charset="-122"/>
                <a:ea typeface="仿宋" panose="02010609060101010101" pitchFamily="49" charset="-122"/>
              </a:rPr>
              <a:t>中国期货业协会网站（</a:t>
            </a:r>
            <a:r>
              <a:rPr lang="es-ES" altLang="zh-CN" b="1" dirty="0">
                <a:solidFill>
                  <a:srgbClr val="333333"/>
                </a:solidFill>
                <a:latin typeface="仿宋" panose="02010609060101010101" pitchFamily="49" charset="-122"/>
                <a:ea typeface="仿宋" panose="02010609060101010101" pitchFamily="49" charset="-122"/>
                <a:hlinkClick r:id="rId3">
                  <a:extLst>
                    <a:ext uri="{A12FA001-AC4F-418D-AE19-62706E023703}">
                      <ahyp:hlinkClr xmlns:ahyp="http://schemas.microsoft.com/office/drawing/2018/hyperlinkcolor" val="tx"/>
                    </a:ext>
                  </a:extLst>
                </a:hlinkClick>
              </a:rPr>
              <a:t>www.cfachina.org</a:t>
            </a:r>
            <a:r>
              <a:rPr lang="zh-CN" altLang="es-ES" b="1" dirty="0">
                <a:solidFill>
                  <a:srgbClr val="333333"/>
                </a:solidFill>
                <a:latin typeface="仿宋" panose="02010609060101010101" pitchFamily="49" charset="-122"/>
                <a:ea typeface="仿宋" panose="02010609060101010101" pitchFamily="49" charset="-122"/>
              </a:rPr>
              <a:t>）</a:t>
            </a:r>
            <a:endParaRPr lang="en-US" altLang="zh-CN" b="1" dirty="0">
              <a:solidFill>
                <a:srgbClr val="333333"/>
              </a:solidFill>
              <a:latin typeface="仿宋" panose="02010609060101010101" pitchFamily="49" charset="-122"/>
              <a:ea typeface="仿宋" panose="02010609060101010101" pitchFamily="49" charset="-122"/>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zh-CN" altLang="zh-CN" b="0" i="0" u="none" strike="noStrike" cap="none" normalizeH="0" baseline="0" dirty="0">
              <a:ln>
                <a:noFill/>
              </a:ln>
              <a:solidFill>
                <a:schemeClr val="tx1"/>
              </a:solidFill>
              <a:effectLst/>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23390094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2656</TotalTime>
  <Words>1170</Words>
  <Application>Microsoft Office PowerPoint</Application>
  <PresentationFormat>Widescreen</PresentationFormat>
  <Paragraphs>37</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等线</vt:lpstr>
      <vt:lpstr>等线 Light</vt:lpstr>
      <vt:lpstr>仿宋</vt:lpstr>
      <vt:lpstr>Arial</vt:lpstr>
      <vt:lpstr>Constantia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 Dandan (MOPN 52) CWR</dc:creator>
  <cp:lastModifiedBy>Li, Dandan (MOPN 52) CWR</cp:lastModifiedBy>
  <cp:revision>18</cp:revision>
  <dcterms:created xsi:type="dcterms:W3CDTF">2022-09-20T05:49:38Z</dcterms:created>
  <dcterms:modified xsi:type="dcterms:W3CDTF">2022-09-22T02:06:01Z</dcterms:modified>
</cp:coreProperties>
</file>

<file path=docProps/custom.xml><?xml version="1.0" encoding="utf-8"?>
<Properties xmlns:vt="http://schemas.openxmlformats.org/officeDocument/2006/docPropsVTypes" xmlns="http://schemas.openxmlformats.org/officeDocument/2006/custom-properties">
  <property fmtid="{D5CDD505-2E9C-101B-9397-08002B2CF9AE}" pid="2" name="Sensitivity">
    <vt:lpwstr>Unrestricted</vt:lpwstr>
  </property>
  <property fmtid="{D5CDD505-2E9C-101B-9397-08002B2CF9AE}" pid="3" name="MSIP_Label_f3732d58-8c18-4bab-8f62-1159a69060e9_Extended_MSFT_Method">
    <vt:lpwstr>Manual</vt:lpwstr>
  </property>
  <property fmtid="{D5CDD505-2E9C-101B-9397-08002B2CF9AE}" pid="4" name="MSIP_Label_f3732d58-8c18-4bab-8f62-1159a69060e9_ActionId">
    <vt:lpwstr>74a3e4b2-ac5f-4430-ab49-40520d45568d</vt:lpwstr>
  </property>
  <property fmtid="{D5CDD505-2E9C-101B-9397-08002B2CF9AE}" pid="5" name="MSIP_Label_f3732d58-8c18-4bab-8f62-1159a69060e9_Application">
    <vt:lpwstr>Microsoft Azure Information Protection</vt:lpwstr>
  </property>
  <property fmtid="{D5CDD505-2E9C-101B-9397-08002B2CF9AE}" pid="6" name="MSIP_Label_f3732d58-8c18-4bab-8f62-1159a69060e9_Name">
    <vt:lpwstr>Unrestricted</vt:lpwstr>
  </property>
  <property fmtid="{D5CDD505-2E9C-101B-9397-08002B2CF9AE}" pid="7" name="MSIP_Label_f3732d58-8c18-4bab-8f62-1159a69060e9_SetDate">
    <vt:lpwstr>2022-09-30T03:25:47.3761618Z</vt:lpwstr>
  </property>
  <property fmtid="{D5CDD505-2E9C-101B-9397-08002B2CF9AE}" pid="8" name="MSIP_Label_f3732d58-8c18-4bab-8f62-1159a69060e9_Owner">
    <vt:lpwstr>yvonne.shi@credit-suisse.com</vt:lpwstr>
  </property>
  <property fmtid="{D5CDD505-2E9C-101B-9397-08002B2CF9AE}" pid="9" name="MSIP_Label_f3732d58-8c18-4bab-8f62-1159a69060e9_SiteId">
    <vt:lpwstr>d0df3d96-c065-41c3-8c0b-5dcaa460ec33</vt:lpwstr>
  </property>
  <property fmtid="{D5CDD505-2E9C-101B-9397-08002B2CF9AE}" pid="10" name="MSIP_Label_f3732d58-8c18-4bab-8f62-1159a69060e9_Enabled">
    <vt:lpwstr>True</vt:lpwstr>
  </property>
</Properties>
</file>